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54"/>
  </p:notesMasterIdLst>
  <p:sldIdLst>
    <p:sldId id="256" r:id="rId2"/>
    <p:sldId id="259" r:id="rId3"/>
    <p:sldId id="260" r:id="rId4"/>
    <p:sldId id="261" r:id="rId5"/>
    <p:sldId id="264" r:id="rId6"/>
    <p:sldId id="267" r:id="rId7"/>
    <p:sldId id="277" r:id="rId8"/>
    <p:sldId id="265" r:id="rId9"/>
    <p:sldId id="258" r:id="rId10"/>
    <p:sldId id="284" r:id="rId11"/>
    <p:sldId id="269" r:id="rId12"/>
    <p:sldId id="268" r:id="rId13"/>
    <p:sldId id="262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5"/>
    </p:embeddedFont>
    <p:embeddedFont>
      <p:font typeface="Fira Sans Condensed Medium" panose="020B0603050000020004" pitchFamily="34" charset="0"/>
      <p:regular r:id="rId56"/>
      <p:bold r:id="rId57"/>
      <p:italic r:id="rId58"/>
      <p:boldItalic r:id="rId59"/>
    </p:embeddedFont>
    <p:embeddedFont>
      <p:font typeface="Fira Sans Extra Condensed Medium" panose="020B0604020202020204" charset="0"/>
      <p:regular r:id="rId60"/>
      <p:bold r:id="rId61"/>
      <p:italic r:id="rId62"/>
      <p:boldItalic r:id="rId63"/>
    </p:embeddedFont>
    <p:embeddedFont>
      <p:font typeface="Inconsolata" pitchFamily="1" charset="0"/>
      <p:regular r:id="rId64"/>
      <p:bold r:id="rId65"/>
    </p:embeddedFont>
    <p:embeddedFont>
      <p:font typeface="Open Sans" panose="020B0606030504020204" pitchFamily="34" charset="0"/>
      <p:regular r:id="rId66"/>
      <p:bold r:id="rId67"/>
      <p:italic r:id="rId68"/>
      <p:boldItalic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  <p:embeddedFont>
      <p:font typeface="Source Sans Pro" panose="020B0503030403020204" pitchFamily="34" charset="0"/>
      <p:regular r:id="rId74"/>
      <p:bold r:id="rId75"/>
      <p:italic r:id="rId76"/>
      <p:boldItalic r:id="rId77"/>
    </p:embeddedFont>
    <p:embeddedFont>
      <p:font typeface="Staatliches" pitchFamily="2" charset="0"/>
      <p:regular r:id="rId78"/>
    </p:embeddedFont>
    <p:embeddedFont>
      <p:font typeface="Work Sans Medium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968675-6C26-4F67-8A24-80AE7EC1F346}">
  <a:tblStyle styleId="{CF968675-6C26-4F67-8A24-80AE7EC1F3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1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6" Type="http://schemas.openxmlformats.org/officeDocument/2006/relationships/font" Target="fonts/font22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2a442458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2a442458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f4f3cdd775_0_2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f4f3cdd775_0_2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2a4424a71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f2a4424a71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2a4424a71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2a4424a71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2a4424a7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2a4424a7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2a4424a71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f2a4424a71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2a4424a71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2a4424a71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2a4424a71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2a4424a71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007feeaa6_0_29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007feeaa6_0_29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2a4424a71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2a4424a71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4f3cdd77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f4f3cdd77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2a442458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2a442458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4f3cdd77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f4f3cdd77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4f3cdd77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4f3cdd77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4f3cdd77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f4f3cdd77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4f3cdd77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f4f3cdd77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4f3cdd775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f4f3cdd775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f3cdd775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f3cdd775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f007feeaa6_0_28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f007feeaa6_0_28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4f3cdd775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4f3cdd775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f4f3cdd775_0_2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f4f3cdd775_0_2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f4f3cdd775_0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f4f3cdd775_0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f4f3cdd775_0_2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f4f3cdd775_0_2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f4f3cdd775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f4f3cdd775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f4f3cdd775_0_2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f4f3cdd775_0_2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f4f3cdd775_0_2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f4f3cdd775_0_2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f4f3cdd775_0_2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f4f3cdd775_0_2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f4f3cdd775_0_3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f4f3cdd775_0_3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f4f3cdd775_0_3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f4f3cdd775_0_3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f4f3cdd775_0_3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f4f3cdd775_0_3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f4f3cdd775_0_3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f4f3cdd775_0_3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f6c3cb44a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f6c3cb44a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f4f3cdd775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f4f3cdd775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f4f3cdd775_0_3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f4f3cdd775_0_3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f4f3cdd775_0_3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f4f3cdd775_0_3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f4f3cdd775_0_3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f4f3cdd775_0_3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f4f3cdd775_0_4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f4f3cdd775_0_4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f4f3cdd775_0_4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f4f3cdd775_0_4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f607bb6f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f607bb6f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f4f3cdd775_0_4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f4f3cdd775_0_4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f4f3cdd775_0_4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f4f3cdd775_0_4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f4f3cdd775_0_4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f4f3cdd775_0_4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2a4424a7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2a4424a7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f4f3cdd775_0_4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f4f3cdd775_0_4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f4f3cdd775_0_4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f4f3cdd775_0_4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f4f3cdd775_0_4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f4f3cdd775_0_4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2a4424a7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2a4424a7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4f3cdd77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f4f3cdd77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2a4424a71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2a4424a71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e00c687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e00c687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495626"/>
            <a:ext cx="5408700" cy="28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137099"/>
            <a:ext cx="47115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746650" y="953825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846599" y="-1024401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 flipH="1">
            <a:off x="1415725" y="1509850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 flipH="1">
            <a:off x="1415975" y="2328350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753" y="1263787"/>
            <a:ext cx="733500" cy="135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 idx="3"/>
          </p:nvPr>
        </p:nvSpPr>
        <p:spPr>
          <a:xfrm>
            <a:off x="4829051" y="1509859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4829025" y="2328350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133313" y="1267087"/>
            <a:ext cx="7335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ctrTitle" idx="6"/>
          </p:nvPr>
        </p:nvSpPr>
        <p:spPr>
          <a:xfrm flipH="1">
            <a:off x="1415723" y="3091750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 flipH="1">
            <a:off x="1415771" y="3907446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23428" y="2846638"/>
            <a:ext cx="7335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9"/>
          </p:nvPr>
        </p:nvSpPr>
        <p:spPr>
          <a:xfrm>
            <a:off x="4829053" y="3091759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4829054" y="3907446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30513" y="2846638"/>
            <a:ext cx="7335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15"/>
          </p:nvPr>
        </p:nvSpPr>
        <p:spPr>
          <a:xfrm>
            <a:off x="715450" y="436050"/>
            <a:ext cx="771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7170050" y="19765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7347650" y="-80945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713225" y="4127083"/>
            <a:ext cx="3310200" cy="4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713225" y="1073608"/>
            <a:ext cx="4596000" cy="17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2334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7812250" y="812675"/>
            <a:ext cx="2442600" cy="24426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950925" y="285465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-1391350" y="2588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-2454225" y="26491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8040050" y="-4750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53758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-1325425" y="3628450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-2715300" y="22891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7416100" y="-1348725"/>
            <a:ext cx="2937600" cy="29376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7254450" y="2609475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-1559500" y="-63635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ctrTitle"/>
          </p:nvPr>
        </p:nvSpPr>
        <p:spPr>
          <a:xfrm>
            <a:off x="708625" y="428483"/>
            <a:ext cx="77268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53758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5558825" y="-150797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-1786025" y="31872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2325" y="1600025"/>
            <a:ext cx="46452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76191" y="140559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4166097"/>
            <a:ext cx="42843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2798475" y="163717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-608450" y="-54055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2"/>
          <p:cNvSpPr/>
          <p:nvPr/>
        </p:nvSpPr>
        <p:spPr>
          <a:xfrm rot="-1674204">
            <a:off x="7568418" y="215952"/>
            <a:ext cx="3647575" cy="3647575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 rot="-1674432">
            <a:off x="6927657" y="-576384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 rot="-1674432">
            <a:off x="-1256118" y="3214616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9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-1804250" y="231217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7371600" y="-953075"/>
            <a:ext cx="2937600" cy="29376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0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-1351300" y="324345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5016900" y="2685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2211125" y="38710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3595625" y="3415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6410350" y="2271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1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5"/>
          <p:cNvSpPr/>
          <p:nvPr/>
        </p:nvSpPr>
        <p:spPr>
          <a:xfrm rot="-1674432">
            <a:off x="-995293" y="3564341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/>
          <p:nvPr/>
        </p:nvSpPr>
        <p:spPr>
          <a:xfrm rot="-1674204">
            <a:off x="7853793" y="-1135948"/>
            <a:ext cx="3647575" cy="3647575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1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6"/>
          <p:cNvSpPr/>
          <p:nvPr/>
        </p:nvSpPr>
        <p:spPr>
          <a:xfrm rot="-1674204">
            <a:off x="-1936632" y="2915427"/>
            <a:ext cx="3647575" cy="3647575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6"/>
          <p:cNvSpPr/>
          <p:nvPr/>
        </p:nvSpPr>
        <p:spPr>
          <a:xfrm rot="-1674432">
            <a:off x="7486507" y="-726234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1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27"/>
          <p:cNvSpPr/>
          <p:nvPr/>
        </p:nvSpPr>
        <p:spPr>
          <a:xfrm>
            <a:off x="6725375" y="-173882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7"/>
          <p:cNvSpPr/>
          <p:nvPr/>
        </p:nvSpPr>
        <p:spPr>
          <a:xfrm>
            <a:off x="-2624025" y="2808375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14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8"/>
          <p:cNvSpPr/>
          <p:nvPr/>
        </p:nvSpPr>
        <p:spPr>
          <a:xfrm>
            <a:off x="6711175" y="-3964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-654650" y="3297075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1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708625" y="341525"/>
            <a:ext cx="77268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9"/>
          <p:cNvSpPr/>
          <p:nvPr/>
        </p:nvSpPr>
        <p:spPr>
          <a:xfrm>
            <a:off x="6162175" y="-23204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3813525" y="-2072500"/>
            <a:ext cx="3348900" cy="33489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1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0"/>
          <p:cNvSpPr/>
          <p:nvPr/>
        </p:nvSpPr>
        <p:spPr>
          <a:xfrm>
            <a:off x="6389050" y="2315750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0"/>
          <p:cNvSpPr/>
          <p:nvPr/>
        </p:nvSpPr>
        <p:spPr>
          <a:xfrm>
            <a:off x="-2188800" y="-6093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17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31"/>
          <p:cNvSpPr/>
          <p:nvPr/>
        </p:nvSpPr>
        <p:spPr>
          <a:xfrm>
            <a:off x="6725375" y="-173882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1"/>
          <p:cNvSpPr/>
          <p:nvPr/>
        </p:nvSpPr>
        <p:spPr>
          <a:xfrm>
            <a:off x="-2624025" y="2808375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829650" y="3490800"/>
            <a:ext cx="3429300" cy="34293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883950" y="-1816675"/>
            <a:ext cx="3932100" cy="39321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3225" y="430500"/>
            <a:ext cx="73326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374513" y="3148204"/>
            <a:ext cx="30897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4679788" y="3148204"/>
            <a:ext cx="30897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374513" y="2466212"/>
            <a:ext cx="30897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sz="2300" b="1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679788" y="2466212"/>
            <a:ext cx="30897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sz="2300" b="1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5"/>
          </p:nvPr>
        </p:nvSpPr>
        <p:spPr>
          <a:xfrm>
            <a:off x="713225" y="1668375"/>
            <a:ext cx="77268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18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32"/>
          <p:cNvSpPr/>
          <p:nvPr/>
        </p:nvSpPr>
        <p:spPr>
          <a:xfrm>
            <a:off x="6355200" y="1761850"/>
            <a:ext cx="4501500" cy="4501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2"/>
          <p:cNvSpPr/>
          <p:nvPr/>
        </p:nvSpPr>
        <p:spPr>
          <a:xfrm>
            <a:off x="-1318350" y="999500"/>
            <a:ext cx="2803800" cy="28038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9">
  <p:cSld name="TITLE_ONLY_1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3"/>
          <p:cNvSpPr/>
          <p:nvPr/>
        </p:nvSpPr>
        <p:spPr>
          <a:xfrm>
            <a:off x="7542150" y="-1970700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3"/>
          <p:cNvSpPr/>
          <p:nvPr/>
        </p:nvSpPr>
        <p:spPr>
          <a:xfrm>
            <a:off x="-2201926" y="2021274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0">
  <p:cSld name="TITLE_ONLY_20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4"/>
          <p:cNvSpPr/>
          <p:nvPr/>
        </p:nvSpPr>
        <p:spPr>
          <a:xfrm flipH="1">
            <a:off x="5259050" y="-21596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1">
  <p:cSld name="TITLE_ONLY_2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35"/>
          <p:cNvSpPr/>
          <p:nvPr/>
        </p:nvSpPr>
        <p:spPr>
          <a:xfrm flipH="1">
            <a:off x="7546950" y="-3685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35"/>
          <p:cNvGrpSpPr/>
          <p:nvPr/>
        </p:nvGrpSpPr>
        <p:grpSpPr>
          <a:xfrm>
            <a:off x="3454600" y="1316050"/>
            <a:ext cx="4341725" cy="3619025"/>
            <a:chOff x="3454600" y="1316050"/>
            <a:chExt cx="4341725" cy="3619025"/>
          </a:xfrm>
        </p:grpSpPr>
        <p:sp>
          <p:nvSpPr>
            <p:cNvPr id="169" name="Google Shape;169;p35"/>
            <p:cNvSpPr/>
            <p:nvPr/>
          </p:nvSpPr>
          <p:spPr>
            <a:xfrm>
              <a:off x="3454600" y="1352850"/>
              <a:ext cx="2697900" cy="26979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35"/>
            <p:cNvGrpSpPr/>
            <p:nvPr/>
          </p:nvGrpSpPr>
          <p:grpSpPr>
            <a:xfrm>
              <a:off x="4561575" y="1316050"/>
              <a:ext cx="3234750" cy="3619025"/>
              <a:chOff x="4561575" y="1316050"/>
              <a:chExt cx="3234750" cy="3619025"/>
            </a:xfrm>
          </p:grpSpPr>
          <p:sp>
            <p:nvSpPr>
              <p:cNvPr id="171" name="Google Shape;171;p35"/>
              <p:cNvSpPr/>
              <p:nvPr/>
            </p:nvSpPr>
            <p:spPr>
              <a:xfrm>
                <a:off x="4561575" y="1316050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5"/>
              <p:cNvSpPr/>
              <p:nvPr/>
            </p:nvSpPr>
            <p:spPr>
              <a:xfrm>
                <a:off x="5098425" y="2237175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2">
  <p:cSld name="TITLE_ONLY_2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36"/>
          <p:cNvSpPr/>
          <p:nvPr/>
        </p:nvSpPr>
        <p:spPr>
          <a:xfrm flipH="1">
            <a:off x="6497800" y="1775075"/>
            <a:ext cx="4312500" cy="4312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6"/>
          <p:cNvSpPr/>
          <p:nvPr/>
        </p:nvSpPr>
        <p:spPr>
          <a:xfrm flipH="1">
            <a:off x="-2249150" y="176525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3">
  <p:cSld name="TITLE_ONLY_2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-1830200" y="2875437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6732524" y="-925389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4">
  <p:cSld name="TITLE_ONLY_2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38"/>
          <p:cNvSpPr/>
          <p:nvPr/>
        </p:nvSpPr>
        <p:spPr>
          <a:xfrm>
            <a:off x="7085500" y="4071275"/>
            <a:ext cx="2996400" cy="2996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8"/>
          <p:cNvSpPr/>
          <p:nvPr/>
        </p:nvSpPr>
        <p:spPr>
          <a:xfrm>
            <a:off x="6295425" y="-263962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>
            <a:spLocks noGrp="1"/>
          </p:cNvSpPr>
          <p:nvPr>
            <p:ph type="title"/>
          </p:nvPr>
        </p:nvSpPr>
        <p:spPr>
          <a:xfrm>
            <a:off x="4146525" y="1597547"/>
            <a:ext cx="4158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title" idx="2" hasCustomPrompt="1"/>
          </p:nvPr>
        </p:nvSpPr>
        <p:spPr>
          <a:xfrm>
            <a:off x="4146526" y="137225"/>
            <a:ext cx="23793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39"/>
          <p:cNvSpPr txBox="1">
            <a:spLocks noGrp="1"/>
          </p:cNvSpPr>
          <p:nvPr>
            <p:ph type="subTitle" idx="1"/>
          </p:nvPr>
        </p:nvSpPr>
        <p:spPr>
          <a:xfrm>
            <a:off x="4146525" y="4166097"/>
            <a:ext cx="42843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9"/>
          <p:cNvSpPr/>
          <p:nvPr/>
        </p:nvSpPr>
        <p:spPr>
          <a:xfrm>
            <a:off x="1907225" y="2588100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9"/>
          <p:cNvSpPr/>
          <p:nvPr/>
        </p:nvSpPr>
        <p:spPr>
          <a:xfrm>
            <a:off x="5390650" y="-17713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146525" y="1597550"/>
            <a:ext cx="33018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title" idx="2" hasCustomPrompt="1"/>
          </p:nvPr>
        </p:nvSpPr>
        <p:spPr>
          <a:xfrm>
            <a:off x="4146526" y="137225"/>
            <a:ext cx="23793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rgbClr val="C95E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4" name="Google Shape;194;p40"/>
          <p:cNvSpPr txBox="1">
            <a:spLocks noGrp="1"/>
          </p:cNvSpPr>
          <p:nvPr>
            <p:ph type="subTitle" idx="1"/>
          </p:nvPr>
        </p:nvSpPr>
        <p:spPr>
          <a:xfrm>
            <a:off x="4146525" y="4166097"/>
            <a:ext cx="42843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6207800" y="211072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/>
          <p:nvPr/>
        </p:nvSpPr>
        <p:spPr>
          <a:xfrm flipH="1">
            <a:off x="-608450" y="-54055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492325" y="1523825"/>
            <a:ext cx="464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 hasCustomPrompt="1"/>
          </p:nvPr>
        </p:nvSpPr>
        <p:spPr>
          <a:xfrm>
            <a:off x="2576191" y="140559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41"/>
          <p:cNvSpPr txBox="1">
            <a:spLocks noGrp="1"/>
          </p:cNvSpPr>
          <p:nvPr>
            <p:ph type="subTitle" idx="1"/>
          </p:nvPr>
        </p:nvSpPr>
        <p:spPr>
          <a:xfrm>
            <a:off x="713225" y="4166097"/>
            <a:ext cx="42843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6309850" y="-1654300"/>
            <a:ext cx="4312500" cy="4312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-2165100" y="36842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>
            <a:spLocks noGrp="1"/>
          </p:cNvSpPr>
          <p:nvPr>
            <p:ph type="ctrTitle"/>
          </p:nvPr>
        </p:nvSpPr>
        <p:spPr>
          <a:xfrm>
            <a:off x="5137100" y="1271550"/>
            <a:ext cx="3156300" cy="19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42"/>
          <p:cNvSpPr txBox="1">
            <a:spLocks noGrp="1"/>
          </p:cNvSpPr>
          <p:nvPr>
            <p:ph type="subTitle" idx="1"/>
          </p:nvPr>
        </p:nvSpPr>
        <p:spPr>
          <a:xfrm>
            <a:off x="5137098" y="3557675"/>
            <a:ext cx="3005400" cy="13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>
            <a:spLocks noGrp="1"/>
          </p:cNvSpPr>
          <p:nvPr>
            <p:ph type="ctrTitle"/>
          </p:nvPr>
        </p:nvSpPr>
        <p:spPr>
          <a:xfrm>
            <a:off x="722400" y="1582358"/>
            <a:ext cx="323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43"/>
          <p:cNvSpPr txBox="1">
            <a:spLocks noGrp="1"/>
          </p:cNvSpPr>
          <p:nvPr>
            <p:ph type="subTitle" idx="1"/>
          </p:nvPr>
        </p:nvSpPr>
        <p:spPr>
          <a:xfrm>
            <a:off x="722400" y="2413899"/>
            <a:ext cx="2978400" cy="13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3"/>
          <p:cNvSpPr/>
          <p:nvPr/>
        </p:nvSpPr>
        <p:spPr>
          <a:xfrm>
            <a:off x="4599375" y="9549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3"/>
          <p:cNvSpPr/>
          <p:nvPr/>
        </p:nvSpPr>
        <p:spPr>
          <a:xfrm flipH="1">
            <a:off x="3345575" y="-369787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_1_1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>
            <a:spLocks noGrp="1"/>
          </p:cNvSpPr>
          <p:nvPr>
            <p:ph type="ctrTitle"/>
          </p:nvPr>
        </p:nvSpPr>
        <p:spPr>
          <a:xfrm>
            <a:off x="5441925" y="1582350"/>
            <a:ext cx="29808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4"/>
          <p:cNvSpPr txBox="1">
            <a:spLocks noGrp="1"/>
          </p:cNvSpPr>
          <p:nvPr>
            <p:ph type="subTitle" idx="1"/>
          </p:nvPr>
        </p:nvSpPr>
        <p:spPr>
          <a:xfrm>
            <a:off x="5449975" y="2389688"/>
            <a:ext cx="29808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4"/>
          <p:cNvSpPr/>
          <p:nvPr/>
        </p:nvSpPr>
        <p:spPr>
          <a:xfrm>
            <a:off x="-346800" y="9500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4"/>
          <p:cNvSpPr/>
          <p:nvPr/>
        </p:nvSpPr>
        <p:spPr>
          <a:xfrm flipH="1">
            <a:off x="-1250150" y="2784725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3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>
            <a:spLocks noGrp="1"/>
          </p:cNvSpPr>
          <p:nvPr>
            <p:ph type="title"/>
          </p:nvPr>
        </p:nvSpPr>
        <p:spPr>
          <a:xfrm>
            <a:off x="4785400" y="431171"/>
            <a:ext cx="35904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45"/>
          <p:cNvSpPr txBox="1">
            <a:spLocks noGrp="1"/>
          </p:cNvSpPr>
          <p:nvPr>
            <p:ph type="body" idx="1"/>
          </p:nvPr>
        </p:nvSpPr>
        <p:spPr>
          <a:xfrm>
            <a:off x="4788800" y="1758989"/>
            <a:ext cx="3499200" cy="27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45"/>
          <p:cNvSpPr/>
          <p:nvPr/>
        </p:nvSpPr>
        <p:spPr>
          <a:xfrm>
            <a:off x="6945450" y="-1142362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5"/>
          <p:cNvSpPr/>
          <p:nvPr/>
        </p:nvSpPr>
        <p:spPr>
          <a:xfrm>
            <a:off x="495575" y="2471700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ONE_COLUMN_TEXT_3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>
            <a:spLocks noGrp="1"/>
          </p:cNvSpPr>
          <p:nvPr>
            <p:ph type="title"/>
          </p:nvPr>
        </p:nvSpPr>
        <p:spPr>
          <a:xfrm>
            <a:off x="714850" y="339811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6"/>
          <p:cNvSpPr txBox="1">
            <a:spLocks noGrp="1"/>
          </p:cNvSpPr>
          <p:nvPr>
            <p:ph type="subTitle" idx="1"/>
          </p:nvPr>
        </p:nvSpPr>
        <p:spPr>
          <a:xfrm>
            <a:off x="714850" y="2026031"/>
            <a:ext cx="38694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2"/>
          </p:nvPr>
        </p:nvSpPr>
        <p:spPr>
          <a:xfrm>
            <a:off x="4559650" y="2026031"/>
            <a:ext cx="38694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3"/>
          </p:nvPr>
        </p:nvSpPr>
        <p:spPr>
          <a:xfrm>
            <a:off x="714850" y="1481820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subTitle" idx="4"/>
          </p:nvPr>
        </p:nvSpPr>
        <p:spPr>
          <a:xfrm>
            <a:off x="714825" y="1044100"/>
            <a:ext cx="77142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/>
          <p:nvPr/>
        </p:nvSpPr>
        <p:spPr>
          <a:xfrm>
            <a:off x="7170050" y="19765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6"/>
          <p:cNvSpPr/>
          <p:nvPr/>
        </p:nvSpPr>
        <p:spPr>
          <a:xfrm>
            <a:off x="7347650" y="-80945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5_1_2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/>
          <p:nvPr/>
        </p:nvSpPr>
        <p:spPr>
          <a:xfrm>
            <a:off x="7238400" y="3008750"/>
            <a:ext cx="3545700" cy="3545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7"/>
          <p:cNvSpPr txBox="1">
            <a:spLocks noGrp="1"/>
          </p:cNvSpPr>
          <p:nvPr>
            <p:ph type="ctrTitle"/>
          </p:nvPr>
        </p:nvSpPr>
        <p:spPr>
          <a:xfrm>
            <a:off x="722400" y="343387"/>
            <a:ext cx="76992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47"/>
          <p:cNvSpPr txBox="1">
            <a:spLocks noGrp="1"/>
          </p:cNvSpPr>
          <p:nvPr>
            <p:ph type="subTitle" idx="1"/>
          </p:nvPr>
        </p:nvSpPr>
        <p:spPr>
          <a:xfrm>
            <a:off x="1959413" y="3592775"/>
            <a:ext cx="2082900" cy="9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47"/>
          <p:cNvSpPr txBox="1">
            <a:spLocks noGrp="1"/>
          </p:cNvSpPr>
          <p:nvPr>
            <p:ph type="subTitle" idx="2"/>
          </p:nvPr>
        </p:nvSpPr>
        <p:spPr>
          <a:xfrm>
            <a:off x="5101675" y="3592774"/>
            <a:ext cx="2082900" cy="9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ctrTitle" idx="3"/>
          </p:nvPr>
        </p:nvSpPr>
        <p:spPr>
          <a:xfrm>
            <a:off x="1959413" y="3171358"/>
            <a:ext cx="2082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ctrTitle" idx="4"/>
          </p:nvPr>
        </p:nvSpPr>
        <p:spPr>
          <a:xfrm>
            <a:off x="5101694" y="3171358"/>
            <a:ext cx="2082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>
            <a:spLocks noGrp="1"/>
          </p:cNvSpPr>
          <p:nvPr>
            <p:ph type="ctrTitle"/>
          </p:nvPr>
        </p:nvSpPr>
        <p:spPr>
          <a:xfrm>
            <a:off x="722400" y="289793"/>
            <a:ext cx="7699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8"/>
          <p:cNvSpPr txBox="1">
            <a:spLocks noGrp="1"/>
          </p:cNvSpPr>
          <p:nvPr>
            <p:ph type="subTitle" idx="1"/>
          </p:nvPr>
        </p:nvSpPr>
        <p:spPr>
          <a:xfrm>
            <a:off x="714675" y="3890388"/>
            <a:ext cx="2313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7" name="Google Shape;237;p48"/>
          <p:cNvSpPr txBox="1">
            <a:spLocks noGrp="1"/>
          </p:cNvSpPr>
          <p:nvPr>
            <p:ph type="subTitle" idx="2"/>
          </p:nvPr>
        </p:nvSpPr>
        <p:spPr>
          <a:xfrm>
            <a:off x="3409511" y="3890388"/>
            <a:ext cx="2316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8" name="Google Shape;238;p48"/>
          <p:cNvSpPr txBox="1">
            <a:spLocks noGrp="1"/>
          </p:cNvSpPr>
          <p:nvPr>
            <p:ph type="ctrTitle" idx="3"/>
          </p:nvPr>
        </p:nvSpPr>
        <p:spPr>
          <a:xfrm>
            <a:off x="712775" y="3527891"/>
            <a:ext cx="2316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39" name="Google Shape;239;p48"/>
          <p:cNvSpPr txBox="1">
            <a:spLocks noGrp="1"/>
          </p:cNvSpPr>
          <p:nvPr>
            <p:ph type="ctrTitle" idx="4"/>
          </p:nvPr>
        </p:nvSpPr>
        <p:spPr>
          <a:xfrm>
            <a:off x="3409489" y="3527891"/>
            <a:ext cx="232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5"/>
          </p:nvPr>
        </p:nvSpPr>
        <p:spPr>
          <a:xfrm>
            <a:off x="6110103" y="3890388"/>
            <a:ext cx="2316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ctrTitle" idx="6"/>
          </p:nvPr>
        </p:nvSpPr>
        <p:spPr>
          <a:xfrm>
            <a:off x="6110084" y="3527891"/>
            <a:ext cx="232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2" name="Google Shape;242;p48"/>
          <p:cNvSpPr/>
          <p:nvPr/>
        </p:nvSpPr>
        <p:spPr>
          <a:xfrm>
            <a:off x="656957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8"/>
          <p:cNvSpPr/>
          <p:nvPr/>
        </p:nvSpPr>
        <p:spPr>
          <a:xfrm>
            <a:off x="7466825" y="-8749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TITLE_AND_TWO_COLUMNS_1_4_1_3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50"/>
          <p:cNvSpPr txBox="1">
            <a:spLocks noGrp="1"/>
          </p:cNvSpPr>
          <p:nvPr>
            <p:ph type="subTitle" idx="1"/>
          </p:nvPr>
        </p:nvSpPr>
        <p:spPr>
          <a:xfrm>
            <a:off x="714850" y="2101002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0"/>
          <p:cNvSpPr txBox="1">
            <a:spLocks noGrp="1"/>
          </p:cNvSpPr>
          <p:nvPr>
            <p:ph type="subTitle" idx="2"/>
          </p:nvPr>
        </p:nvSpPr>
        <p:spPr>
          <a:xfrm>
            <a:off x="2670437" y="2100994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0"/>
          <p:cNvSpPr txBox="1">
            <a:spLocks noGrp="1"/>
          </p:cNvSpPr>
          <p:nvPr>
            <p:ph type="subTitle" idx="3"/>
          </p:nvPr>
        </p:nvSpPr>
        <p:spPr>
          <a:xfrm>
            <a:off x="4626020" y="3602953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50"/>
          <p:cNvSpPr txBox="1">
            <a:spLocks noGrp="1"/>
          </p:cNvSpPr>
          <p:nvPr>
            <p:ph type="subTitle" idx="4"/>
          </p:nvPr>
        </p:nvSpPr>
        <p:spPr>
          <a:xfrm>
            <a:off x="714842" y="1434462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50"/>
          <p:cNvSpPr txBox="1">
            <a:spLocks noGrp="1"/>
          </p:cNvSpPr>
          <p:nvPr>
            <p:ph type="subTitle" idx="5"/>
          </p:nvPr>
        </p:nvSpPr>
        <p:spPr>
          <a:xfrm>
            <a:off x="2670437" y="1434450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1" name="Google Shape;261;p50"/>
          <p:cNvSpPr txBox="1">
            <a:spLocks noGrp="1"/>
          </p:cNvSpPr>
          <p:nvPr>
            <p:ph type="subTitle" idx="6"/>
          </p:nvPr>
        </p:nvSpPr>
        <p:spPr>
          <a:xfrm>
            <a:off x="4626020" y="2949665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subTitle" idx="7"/>
          </p:nvPr>
        </p:nvSpPr>
        <p:spPr>
          <a:xfrm>
            <a:off x="6600254" y="3602940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subTitle" idx="8"/>
          </p:nvPr>
        </p:nvSpPr>
        <p:spPr>
          <a:xfrm>
            <a:off x="6600258" y="2949652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4" name="Google Shape;264;p50"/>
          <p:cNvSpPr/>
          <p:nvPr/>
        </p:nvSpPr>
        <p:spPr>
          <a:xfrm>
            <a:off x="53758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0"/>
          <p:cNvSpPr/>
          <p:nvPr/>
        </p:nvSpPr>
        <p:spPr>
          <a:xfrm>
            <a:off x="-678700" y="33289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_4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/>
          <p:nvPr/>
        </p:nvSpPr>
        <p:spPr>
          <a:xfrm>
            <a:off x="-2292301" y="-1615701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8" name="Google Shape;268;p51"/>
          <p:cNvSpPr/>
          <p:nvPr/>
        </p:nvSpPr>
        <p:spPr>
          <a:xfrm>
            <a:off x="7956599" y="2021349"/>
            <a:ext cx="4310400" cy="4310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9" name="Google Shape;269;p51"/>
          <p:cNvSpPr txBox="1">
            <a:spLocks noGrp="1"/>
          </p:cNvSpPr>
          <p:nvPr>
            <p:ph type="title"/>
          </p:nvPr>
        </p:nvSpPr>
        <p:spPr>
          <a:xfrm>
            <a:off x="709904" y="338372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51"/>
          <p:cNvSpPr txBox="1">
            <a:spLocks noGrp="1"/>
          </p:cNvSpPr>
          <p:nvPr>
            <p:ph type="subTitle" idx="1"/>
          </p:nvPr>
        </p:nvSpPr>
        <p:spPr>
          <a:xfrm>
            <a:off x="717300" y="1880394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1" name="Google Shape;271;p51"/>
          <p:cNvSpPr txBox="1">
            <a:spLocks noGrp="1"/>
          </p:cNvSpPr>
          <p:nvPr>
            <p:ph type="subTitle" idx="2"/>
          </p:nvPr>
        </p:nvSpPr>
        <p:spPr>
          <a:xfrm>
            <a:off x="719256" y="1408180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72" name="Google Shape;272;p51"/>
          <p:cNvSpPr txBox="1">
            <a:spLocks noGrp="1"/>
          </p:cNvSpPr>
          <p:nvPr>
            <p:ph type="subTitle" idx="3"/>
          </p:nvPr>
        </p:nvSpPr>
        <p:spPr>
          <a:xfrm>
            <a:off x="724000" y="2996768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3" name="Google Shape;273;p51"/>
          <p:cNvSpPr txBox="1">
            <a:spLocks noGrp="1"/>
          </p:cNvSpPr>
          <p:nvPr>
            <p:ph type="subTitle" idx="4"/>
          </p:nvPr>
        </p:nvSpPr>
        <p:spPr>
          <a:xfrm>
            <a:off x="725956" y="2524372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74" name="Google Shape;274;p51"/>
          <p:cNvSpPr txBox="1">
            <a:spLocks noGrp="1"/>
          </p:cNvSpPr>
          <p:nvPr>
            <p:ph type="subTitle" idx="5"/>
          </p:nvPr>
        </p:nvSpPr>
        <p:spPr>
          <a:xfrm>
            <a:off x="6132681" y="1870355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51"/>
          <p:cNvSpPr txBox="1">
            <a:spLocks noGrp="1"/>
          </p:cNvSpPr>
          <p:nvPr>
            <p:ph type="subTitle" idx="6"/>
          </p:nvPr>
        </p:nvSpPr>
        <p:spPr>
          <a:xfrm>
            <a:off x="6134638" y="1397959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76" name="Google Shape;276;p51"/>
          <p:cNvSpPr txBox="1">
            <a:spLocks noGrp="1"/>
          </p:cNvSpPr>
          <p:nvPr>
            <p:ph type="subTitle" idx="7"/>
          </p:nvPr>
        </p:nvSpPr>
        <p:spPr>
          <a:xfrm>
            <a:off x="717300" y="4117208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7" name="Google Shape;277;p51"/>
          <p:cNvSpPr txBox="1">
            <a:spLocks noGrp="1"/>
          </p:cNvSpPr>
          <p:nvPr>
            <p:ph type="subTitle" idx="8"/>
          </p:nvPr>
        </p:nvSpPr>
        <p:spPr>
          <a:xfrm>
            <a:off x="719256" y="3646636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78" name="Google Shape;278;p51"/>
          <p:cNvSpPr txBox="1">
            <a:spLocks noGrp="1"/>
          </p:cNvSpPr>
          <p:nvPr>
            <p:ph type="subTitle" idx="9"/>
          </p:nvPr>
        </p:nvSpPr>
        <p:spPr>
          <a:xfrm>
            <a:off x="6154530" y="2993598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9" name="Google Shape;279;p51"/>
          <p:cNvSpPr txBox="1">
            <a:spLocks noGrp="1"/>
          </p:cNvSpPr>
          <p:nvPr>
            <p:ph type="subTitle" idx="13"/>
          </p:nvPr>
        </p:nvSpPr>
        <p:spPr>
          <a:xfrm>
            <a:off x="6156486" y="2523026"/>
            <a:ext cx="22821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80" name="Google Shape;280;p51"/>
          <p:cNvSpPr txBox="1">
            <a:spLocks noGrp="1"/>
          </p:cNvSpPr>
          <p:nvPr>
            <p:ph type="subTitle" idx="14"/>
          </p:nvPr>
        </p:nvSpPr>
        <p:spPr>
          <a:xfrm>
            <a:off x="6132681" y="4117445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1" name="Google Shape;281;p51"/>
          <p:cNvSpPr txBox="1">
            <a:spLocks noGrp="1"/>
          </p:cNvSpPr>
          <p:nvPr>
            <p:ph type="subTitle" idx="15"/>
          </p:nvPr>
        </p:nvSpPr>
        <p:spPr>
          <a:xfrm>
            <a:off x="6134638" y="3646873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 1">
  <p:cSld name="TITLE_AND_TWO_COLUMNS_1_4_1_1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/>
          <p:nvPr/>
        </p:nvSpPr>
        <p:spPr>
          <a:xfrm>
            <a:off x="-361850" y="26899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52"/>
          <p:cNvSpPr/>
          <p:nvPr/>
        </p:nvSpPr>
        <p:spPr>
          <a:xfrm>
            <a:off x="2377725" y="26899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52"/>
          <p:cNvSpPr/>
          <p:nvPr/>
        </p:nvSpPr>
        <p:spPr>
          <a:xfrm>
            <a:off x="5149575" y="26899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2"/>
          <p:cNvSpPr/>
          <p:nvPr/>
        </p:nvSpPr>
        <p:spPr>
          <a:xfrm flipH="1">
            <a:off x="7087025" y="-182695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2"/>
          <p:cNvSpPr/>
          <p:nvPr/>
        </p:nvSpPr>
        <p:spPr>
          <a:xfrm>
            <a:off x="-361850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2"/>
          <p:cNvSpPr/>
          <p:nvPr/>
        </p:nvSpPr>
        <p:spPr>
          <a:xfrm>
            <a:off x="237772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52"/>
          <p:cNvSpPr/>
          <p:nvPr/>
        </p:nvSpPr>
        <p:spPr>
          <a:xfrm>
            <a:off x="514957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2"/>
          <p:cNvSpPr txBox="1">
            <a:spLocks noGrp="1"/>
          </p:cNvSpPr>
          <p:nvPr>
            <p:ph type="title"/>
          </p:nvPr>
        </p:nvSpPr>
        <p:spPr>
          <a:xfrm>
            <a:off x="709904" y="338824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2"/>
          <p:cNvSpPr txBox="1">
            <a:spLocks noGrp="1"/>
          </p:cNvSpPr>
          <p:nvPr>
            <p:ph type="subTitle" idx="1"/>
          </p:nvPr>
        </p:nvSpPr>
        <p:spPr>
          <a:xfrm>
            <a:off x="717300" y="2051549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2" name="Google Shape;292;p52"/>
          <p:cNvSpPr txBox="1">
            <a:spLocks noGrp="1"/>
          </p:cNvSpPr>
          <p:nvPr>
            <p:ph type="subTitle" idx="2"/>
          </p:nvPr>
        </p:nvSpPr>
        <p:spPr>
          <a:xfrm>
            <a:off x="719256" y="1560580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93" name="Google Shape;293;p52"/>
          <p:cNvSpPr txBox="1">
            <a:spLocks noGrp="1"/>
          </p:cNvSpPr>
          <p:nvPr>
            <p:ph type="subTitle" idx="3"/>
          </p:nvPr>
        </p:nvSpPr>
        <p:spPr>
          <a:xfrm>
            <a:off x="3425975" y="2051735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4" name="Google Shape;294;p52"/>
          <p:cNvSpPr txBox="1">
            <a:spLocks noGrp="1"/>
          </p:cNvSpPr>
          <p:nvPr>
            <p:ph type="subTitle" idx="4"/>
          </p:nvPr>
        </p:nvSpPr>
        <p:spPr>
          <a:xfrm>
            <a:off x="3427931" y="1560584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95" name="Google Shape;295;p52"/>
          <p:cNvSpPr txBox="1">
            <a:spLocks noGrp="1"/>
          </p:cNvSpPr>
          <p:nvPr>
            <p:ph type="subTitle" idx="5"/>
          </p:nvPr>
        </p:nvSpPr>
        <p:spPr>
          <a:xfrm>
            <a:off x="6132681" y="2041510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6" name="Google Shape;296;p52"/>
          <p:cNvSpPr txBox="1">
            <a:spLocks noGrp="1"/>
          </p:cNvSpPr>
          <p:nvPr>
            <p:ph type="subTitle" idx="6"/>
          </p:nvPr>
        </p:nvSpPr>
        <p:spPr>
          <a:xfrm>
            <a:off x="6134638" y="1550359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subTitle" idx="7"/>
          </p:nvPr>
        </p:nvSpPr>
        <p:spPr>
          <a:xfrm>
            <a:off x="717300" y="3609309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subTitle" idx="8"/>
          </p:nvPr>
        </p:nvSpPr>
        <p:spPr>
          <a:xfrm>
            <a:off x="719256" y="3119982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subTitle" idx="9"/>
          </p:nvPr>
        </p:nvSpPr>
        <p:spPr>
          <a:xfrm>
            <a:off x="3429005" y="3609312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0" name="Google Shape;300;p52"/>
          <p:cNvSpPr txBox="1">
            <a:spLocks noGrp="1"/>
          </p:cNvSpPr>
          <p:nvPr>
            <p:ph type="subTitle" idx="13"/>
          </p:nvPr>
        </p:nvSpPr>
        <p:spPr>
          <a:xfrm>
            <a:off x="3430961" y="3119985"/>
            <a:ext cx="22821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subTitle" idx="14"/>
          </p:nvPr>
        </p:nvSpPr>
        <p:spPr>
          <a:xfrm>
            <a:off x="6132681" y="3609296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2" name="Google Shape;302;p52"/>
          <p:cNvSpPr txBox="1">
            <a:spLocks noGrp="1"/>
          </p:cNvSpPr>
          <p:nvPr>
            <p:ph type="subTitle" idx="15"/>
          </p:nvPr>
        </p:nvSpPr>
        <p:spPr>
          <a:xfrm>
            <a:off x="6134638" y="3119969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 b="1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6877925" y="958275"/>
            <a:ext cx="4598400" cy="4598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-2685100" y="-1618950"/>
            <a:ext cx="5506800" cy="55068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007050" y="1116617"/>
            <a:ext cx="520050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2007050" y="2862592"/>
            <a:ext cx="450120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>
            <a:spLocks noGrp="1"/>
          </p:cNvSpPr>
          <p:nvPr>
            <p:ph type="subTitle" idx="1"/>
          </p:nvPr>
        </p:nvSpPr>
        <p:spPr>
          <a:xfrm>
            <a:off x="713223" y="2259725"/>
            <a:ext cx="299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3"/>
          <p:cNvSpPr txBox="1">
            <a:spLocks noGrp="1"/>
          </p:cNvSpPr>
          <p:nvPr>
            <p:ph type="title" hasCustomPrompt="1"/>
          </p:nvPr>
        </p:nvSpPr>
        <p:spPr>
          <a:xfrm>
            <a:off x="713214" y="1359001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6" name="Google Shape;306;p53"/>
          <p:cNvSpPr txBox="1">
            <a:spLocks noGrp="1"/>
          </p:cNvSpPr>
          <p:nvPr>
            <p:ph type="subTitle" idx="2"/>
          </p:nvPr>
        </p:nvSpPr>
        <p:spPr>
          <a:xfrm>
            <a:off x="713223" y="3714994"/>
            <a:ext cx="299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3"/>
          <p:cNvSpPr txBox="1">
            <a:spLocks noGrp="1"/>
          </p:cNvSpPr>
          <p:nvPr>
            <p:ph type="title" idx="3" hasCustomPrompt="1"/>
          </p:nvPr>
        </p:nvSpPr>
        <p:spPr>
          <a:xfrm>
            <a:off x="713214" y="2814267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8" name="Google Shape;308;p53"/>
          <p:cNvSpPr txBox="1">
            <a:spLocks noGrp="1"/>
          </p:cNvSpPr>
          <p:nvPr>
            <p:ph type="subTitle" idx="4"/>
          </p:nvPr>
        </p:nvSpPr>
        <p:spPr>
          <a:xfrm>
            <a:off x="4776251" y="3723593"/>
            <a:ext cx="299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3"/>
          <p:cNvSpPr txBox="1">
            <a:spLocks noGrp="1"/>
          </p:cNvSpPr>
          <p:nvPr>
            <p:ph type="title" idx="5" hasCustomPrompt="1"/>
          </p:nvPr>
        </p:nvSpPr>
        <p:spPr>
          <a:xfrm>
            <a:off x="4776253" y="2814266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0" name="Google Shape;310;p53"/>
          <p:cNvSpPr txBox="1">
            <a:spLocks noGrp="1"/>
          </p:cNvSpPr>
          <p:nvPr>
            <p:ph type="subTitle" idx="6"/>
          </p:nvPr>
        </p:nvSpPr>
        <p:spPr>
          <a:xfrm>
            <a:off x="4776251" y="2268325"/>
            <a:ext cx="299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3"/>
          <p:cNvSpPr txBox="1">
            <a:spLocks noGrp="1"/>
          </p:cNvSpPr>
          <p:nvPr>
            <p:ph type="title" idx="7" hasCustomPrompt="1"/>
          </p:nvPr>
        </p:nvSpPr>
        <p:spPr>
          <a:xfrm>
            <a:off x="4776253" y="1358998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2" name="Google Shape;312;p53"/>
          <p:cNvSpPr txBox="1">
            <a:spLocks noGrp="1"/>
          </p:cNvSpPr>
          <p:nvPr>
            <p:ph type="title" idx="8"/>
          </p:nvPr>
        </p:nvSpPr>
        <p:spPr>
          <a:xfrm>
            <a:off x="714850" y="338372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53"/>
          <p:cNvSpPr/>
          <p:nvPr/>
        </p:nvSpPr>
        <p:spPr>
          <a:xfrm>
            <a:off x="5291750" y="-214717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3"/>
          <p:cNvSpPr/>
          <p:nvPr/>
        </p:nvSpPr>
        <p:spPr>
          <a:xfrm>
            <a:off x="-654650" y="3297075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_2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/>
          <p:nvPr/>
        </p:nvSpPr>
        <p:spPr>
          <a:xfrm>
            <a:off x="641375" y="25147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4"/>
          <p:cNvSpPr/>
          <p:nvPr/>
        </p:nvSpPr>
        <p:spPr>
          <a:xfrm>
            <a:off x="3223088" y="25147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4"/>
          <p:cNvSpPr/>
          <p:nvPr/>
        </p:nvSpPr>
        <p:spPr>
          <a:xfrm>
            <a:off x="5845338" y="25147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54"/>
          <p:cNvSpPr txBox="1">
            <a:spLocks noGrp="1"/>
          </p:cNvSpPr>
          <p:nvPr>
            <p:ph type="subTitle" idx="1"/>
          </p:nvPr>
        </p:nvSpPr>
        <p:spPr>
          <a:xfrm>
            <a:off x="724725" y="2397394"/>
            <a:ext cx="2450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4"/>
          <p:cNvSpPr txBox="1">
            <a:spLocks noGrp="1"/>
          </p:cNvSpPr>
          <p:nvPr>
            <p:ph type="title" hasCustomPrompt="1"/>
          </p:nvPr>
        </p:nvSpPr>
        <p:spPr>
          <a:xfrm>
            <a:off x="724725" y="3389357"/>
            <a:ext cx="24501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1" name="Google Shape;321;p54"/>
          <p:cNvSpPr txBox="1">
            <a:spLocks noGrp="1"/>
          </p:cNvSpPr>
          <p:nvPr>
            <p:ph type="subTitle" idx="2"/>
          </p:nvPr>
        </p:nvSpPr>
        <p:spPr>
          <a:xfrm>
            <a:off x="3346988" y="2397375"/>
            <a:ext cx="2450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title" idx="3" hasCustomPrompt="1"/>
          </p:nvPr>
        </p:nvSpPr>
        <p:spPr>
          <a:xfrm>
            <a:off x="3346989" y="3389354"/>
            <a:ext cx="24501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3" name="Google Shape;323;p54"/>
          <p:cNvSpPr txBox="1">
            <a:spLocks noGrp="1"/>
          </p:cNvSpPr>
          <p:nvPr>
            <p:ph type="subTitle" idx="4"/>
          </p:nvPr>
        </p:nvSpPr>
        <p:spPr>
          <a:xfrm>
            <a:off x="5969251" y="2397381"/>
            <a:ext cx="2450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 idx="5" hasCustomPrompt="1"/>
          </p:nvPr>
        </p:nvSpPr>
        <p:spPr>
          <a:xfrm>
            <a:off x="5969252" y="3389368"/>
            <a:ext cx="24501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5" name="Google Shape;325;p54"/>
          <p:cNvSpPr txBox="1">
            <a:spLocks noGrp="1"/>
          </p:cNvSpPr>
          <p:nvPr>
            <p:ph type="subTitle" idx="6"/>
          </p:nvPr>
        </p:nvSpPr>
        <p:spPr>
          <a:xfrm>
            <a:off x="899825" y="1494385"/>
            <a:ext cx="2099700" cy="57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subTitle" idx="7"/>
          </p:nvPr>
        </p:nvSpPr>
        <p:spPr>
          <a:xfrm>
            <a:off x="3522097" y="1493353"/>
            <a:ext cx="2099700" cy="57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7" name="Google Shape;327;p54"/>
          <p:cNvSpPr txBox="1">
            <a:spLocks noGrp="1"/>
          </p:cNvSpPr>
          <p:nvPr>
            <p:ph type="subTitle" idx="8"/>
          </p:nvPr>
        </p:nvSpPr>
        <p:spPr>
          <a:xfrm>
            <a:off x="6144368" y="1493353"/>
            <a:ext cx="2099700" cy="57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54"/>
          <p:cNvSpPr txBox="1">
            <a:spLocks noGrp="1"/>
          </p:cNvSpPr>
          <p:nvPr>
            <p:ph type="title" idx="9"/>
          </p:nvPr>
        </p:nvSpPr>
        <p:spPr>
          <a:xfrm>
            <a:off x="714850" y="342804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>
            <a:spLocks noGrp="1"/>
          </p:cNvSpPr>
          <p:nvPr>
            <p:ph type="title"/>
          </p:nvPr>
        </p:nvSpPr>
        <p:spPr>
          <a:xfrm>
            <a:off x="713225" y="343445"/>
            <a:ext cx="4971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31" name="Google Shape;331;p55"/>
          <p:cNvSpPr txBox="1">
            <a:spLocks noGrp="1"/>
          </p:cNvSpPr>
          <p:nvPr>
            <p:ph type="subTitle" idx="1"/>
          </p:nvPr>
        </p:nvSpPr>
        <p:spPr>
          <a:xfrm>
            <a:off x="713225" y="2365673"/>
            <a:ext cx="4406100" cy="1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5"/>
          <p:cNvSpPr/>
          <p:nvPr/>
        </p:nvSpPr>
        <p:spPr>
          <a:xfrm flipH="1">
            <a:off x="5855225" y="-228587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55"/>
          <p:cNvSpPr/>
          <p:nvPr/>
        </p:nvSpPr>
        <p:spPr>
          <a:xfrm>
            <a:off x="6211225" y="2193925"/>
            <a:ext cx="2454600" cy="24546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719375" y="3595933"/>
            <a:ext cx="495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/>
          <p:nvPr/>
        </p:nvSpPr>
        <p:spPr>
          <a:xfrm flipH="1">
            <a:off x="-2160100" y="-2775592"/>
            <a:ext cx="5930400" cy="5930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6"/>
          <p:cNvSpPr/>
          <p:nvPr/>
        </p:nvSpPr>
        <p:spPr>
          <a:xfrm>
            <a:off x="324775" y="-845100"/>
            <a:ext cx="4516500" cy="4516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/>
          <p:nvPr/>
        </p:nvSpPr>
        <p:spPr>
          <a:xfrm flipH="1">
            <a:off x="5385200" y="277449"/>
            <a:ext cx="3271800" cy="32718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7"/>
          <p:cNvSpPr/>
          <p:nvPr/>
        </p:nvSpPr>
        <p:spPr>
          <a:xfrm>
            <a:off x="5522900" y="-2706825"/>
            <a:ext cx="6145200" cy="61452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7"/>
          <p:cNvSpPr/>
          <p:nvPr/>
        </p:nvSpPr>
        <p:spPr>
          <a:xfrm>
            <a:off x="-972575" y="3098475"/>
            <a:ext cx="3170400" cy="317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5140425" y="1576275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-582351" y="-485301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735800" y="1341400"/>
            <a:ext cx="61431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ctrTitle"/>
          </p:nvPr>
        </p:nvSpPr>
        <p:spPr>
          <a:xfrm>
            <a:off x="713225" y="1395931"/>
            <a:ext cx="52269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713225" y="2719014"/>
            <a:ext cx="42720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3803575" y="843650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2783524" y="-991326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13225" y="439114"/>
            <a:ext cx="2777700" cy="24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698550" y="1106125"/>
            <a:ext cx="7137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698550" y="3321321"/>
            <a:ext cx="49659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6419175" y="1901137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4365949" y="-1239814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-975401" y="3165549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387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6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k7ER6TMY_3uuXncZbAqdRy0T42DDCOgn4pPo908l0c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k7ER6TMY_3uuXncZbAqdRy0T42DDCOgn4pPo908l0c/co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k7ER6TMY_3uuXncZbAqdRy0T42DDCOgn4pPo908l0c/cop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png"/><Relationship Id="rId4" Type="http://schemas.openxmlformats.org/officeDocument/2006/relationships/hyperlink" Target="https://docs.google.com/spreadsheets/d/1bk7ER6TMY_3uuXncZbAqdRy0T42DDCOgn4pPo908l0c/copy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abstract-vaporwave-portrait-man_1381915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interior-portrait-man-woman-vaporwave-style_1381924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abstract-vaporwave-portrait-woman_13819131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abstract-vaporwave-portrait-man-woman_13819151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abstract-portrait-african-american-woman-vaporwave-style_1381923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www.freepik.com/free-photo/abstract-vaporwave-portrait-man_13819150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interior-portrait-man-woman-vaporwave-style_13819234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abstract-vaporwave-portrait-man_13819146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abstract-portrait-african-american-woman-vaporwave-style_1381923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abstract-vaporwave-portrait-man_1381914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abstract-portrait-african-american-woman-vaporwave-style_13819228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interior-portrait-man-woman-vaporwave-style_13819244.htm/?utm_source=slidesgo_template&amp;utm_medium=referral-link&amp;utm_campaign=sg_resources&amp;utm_content=freepik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interior-portrait-handsome-man-vaporwave-style_13819272.htm#page=1&amp;position=5&amp;from_view=user" TargetMode="External"/><Relationship Id="rId13" Type="http://schemas.openxmlformats.org/officeDocument/2006/relationships/hyperlink" Target="https://www.freepik.com/free-photo/abstract-portrait-african-american-woman-vaporwave-style_13819235.htm#page=1&amp;position=15&amp;from_view=user/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interior-portrait-man-woman-vaporwave-style_13819249.htm#page=1&amp;position=19&amp;from_view=user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abstract-vaporwave-portrait-woman_13819134.htm#page=1&amp;position=1&amp;from_view=user/?utm_source=slidesgo_template&amp;utm_medium=referral-link&amp;utm_campaign=sg_resources&amp;utm_content=freepik" TargetMode="External"/><Relationship Id="rId21" Type="http://schemas.openxmlformats.org/officeDocument/2006/relationships/hyperlink" Target="https://www.freepik.com/free-photo/abstract-vaporwave-portrait-woman_13819133.htm#page=1&amp;position=23&amp;from_view=user" TargetMode="External"/><Relationship Id="rId7" Type="http://schemas.openxmlformats.org/officeDocument/2006/relationships/hyperlink" Target="https://www.freepik.com/free-photo/portrait-handsome-man-vaporwave-style_13819298.htm#page=1&amp;position=3&amp;from_view=user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abstract-portrait-african-american-woman-vaporwave-style_13819241.htm#page=1&amp;position=13&amp;from_view=user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interior-portrait-woman-vaporwave-style_13819248.htm#page=1&amp;position=11&amp;from_view=user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2.xml"/><Relationship Id="rId16" Type="http://schemas.openxmlformats.org/officeDocument/2006/relationships/hyperlink" Target="https://www.freepik.com/free-photo/abstract-portrait-man-vaporwave-style_13819309.htm#page=1&amp;position=29&amp;from_view=user/?utm_source=slidesgo_template&amp;utm_medium=referral-link&amp;utm_campaign=sg_resources&amp;utm_content=freepik" TargetMode="External"/><Relationship Id="rId20" Type="http://schemas.openxmlformats.org/officeDocument/2006/relationships/hyperlink" Target="https://www.freepik.com/free-photo/abstract-vaporwave-portrait-man_13819142.htm#page=1&amp;position=21&amp;from_view=user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www.freepik.com/free-photo/portrait-handsome-man-vaporwave-style_13819298.htm#page=1&amp;position=3&amp;from_view=user" TargetMode="External"/><Relationship Id="rId11" Type="http://schemas.openxmlformats.org/officeDocument/2006/relationships/hyperlink" Target="https://www.freepik.com/free-photo/abstract-portrait-woman-vaporwave-style_13819269.htm#page=1&amp;position=7&amp;from_view=user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abstract-vaporwave-portrait-woman_13819136.htm#page=1&amp;position=27&amp;from_view=user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abstract-portrait-man-vaporwave-style_13819309.htm#page=1&amp;position=29&amp;from_view=user" TargetMode="External"/><Relationship Id="rId23" Type="http://schemas.openxmlformats.org/officeDocument/2006/relationships/hyperlink" Target="https://www.freepik.com/free-photo/abstract-vaporwave-portrait-man-woman_13819151.htm#page=1&amp;position=25&amp;from_view=user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abstract-portrait-woman-vaporwave-style_13819269.htm#page=1&amp;position=7&amp;from_view=user" TargetMode="External"/><Relationship Id="rId19" Type="http://schemas.openxmlformats.org/officeDocument/2006/relationships/hyperlink" Target="https://www.freepik.com/free-photo/abstract-vaporwave-portrait-man_13819142.htm#page=1&amp;position=21&amp;from_view=user" TargetMode="External"/><Relationship Id="rId4" Type="http://schemas.openxmlformats.org/officeDocument/2006/relationships/hyperlink" Target="https://www.freepik.com/free-photo/abstract-vaporwave-portrait-woman_13819145.htm#page=1&amp;position=27&amp;from_view=user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interior-portrait-handsome-man-vaporwave-style_13819272.htm#page=1&amp;position=5&amp;from_view=user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abstract-portrait-man-vaporwave-style_13819304.htm#page=1&amp;position=9&amp;from_view=user/?utm_source=slidesgo_template&amp;utm_medium=referral-link&amp;utm_campaign=sg_resources&amp;utm_content=freepik" TargetMode="External"/><Relationship Id="rId22" Type="http://schemas.openxmlformats.org/officeDocument/2006/relationships/hyperlink" Target="https://www.freepik.com/free-photo/abstract-vaporwave-portrait-woman_13819133.htm#page=1&amp;position=23&amp;from_view=user/?utm_source=slidesgo_template&amp;utm_medium=referral-link&amp;utm_campaign=sg_resources&amp;utm_content=freepi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>
            <a:spLocks noGrp="1"/>
          </p:cNvSpPr>
          <p:nvPr>
            <p:ph type="ctrTitle"/>
          </p:nvPr>
        </p:nvSpPr>
        <p:spPr>
          <a:xfrm>
            <a:off x="360956" y="1717330"/>
            <a:ext cx="7051680" cy="194885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BÁO CÁO</a:t>
            </a:r>
            <a:r>
              <a:rPr lang="en" sz="6000" dirty="0"/>
              <a:t> </a:t>
            </a:r>
            <a:br>
              <a:rPr lang="en" sz="4800" dirty="0"/>
            </a:br>
            <a:r>
              <a:rPr lang="en" sz="3600" dirty="0"/>
              <a:t>KẾT QUẢ THỰC TẬP CHUYÊN NGÀNH</a:t>
            </a:r>
            <a:endParaRPr sz="4800" dirty="0"/>
          </a:p>
        </p:txBody>
      </p:sp>
      <p:sp>
        <p:nvSpPr>
          <p:cNvPr id="353" name="Google Shape;353;p61"/>
          <p:cNvSpPr txBox="1">
            <a:spLocks noGrp="1"/>
          </p:cNvSpPr>
          <p:nvPr>
            <p:ph type="subTitle" idx="1"/>
          </p:nvPr>
        </p:nvSpPr>
        <p:spPr>
          <a:xfrm>
            <a:off x="713225" y="4137099"/>
            <a:ext cx="4711500" cy="749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GVHD: NGUYỄN ĐÌNH HOÀNG SƠN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CÁN BỘ HDTT: TRƯƠNG PHỤNG TIÊN</a:t>
            </a:r>
            <a:endParaRPr dirty="0"/>
          </a:p>
        </p:txBody>
      </p:sp>
      <p:sp>
        <p:nvSpPr>
          <p:cNvPr id="354" name="Google Shape;354;p61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1-2023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5" name="Google Shape;355;p61"/>
          <p:cNvCxnSpPr>
            <a:stCxn id="354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61"/>
          <p:cNvCxnSpPr/>
          <p:nvPr/>
        </p:nvCxnSpPr>
        <p:spPr>
          <a:xfrm>
            <a:off x="725275" y="4068399"/>
            <a:ext cx="8426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61;p62">
            <a:extLst>
              <a:ext uri="{FF2B5EF4-FFF2-40B4-BE49-F238E27FC236}">
                <a16:creationId xmlns:a16="http://schemas.microsoft.com/office/drawing/2014/main" id="{04C1EFB3-64BF-41F2-E603-FDAA3F4F9E59}"/>
              </a:ext>
            </a:extLst>
          </p:cNvPr>
          <p:cNvSpPr txBox="1">
            <a:spLocks/>
          </p:cNvSpPr>
          <p:nvPr/>
        </p:nvSpPr>
        <p:spPr>
          <a:xfrm>
            <a:off x="1289471" y="629093"/>
            <a:ext cx="61231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70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vi-VN" sz="2000" dirty="0"/>
              <a:t>Công ty TNHH Phần mềm và Tư vấn Kim Tự Tháp</a:t>
            </a:r>
            <a:endParaRPr lang="en-US" sz="2000" dirty="0"/>
          </a:p>
        </p:txBody>
      </p:sp>
      <p:sp>
        <p:nvSpPr>
          <p:cNvPr id="3" name="Google Shape;367;p63">
            <a:extLst>
              <a:ext uri="{FF2B5EF4-FFF2-40B4-BE49-F238E27FC236}">
                <a16:creationId xmlns:a16="http://schemas.microsoft.com/office/drawing/2014/main" id="{95EEB5EB-5050-1CB2-4EC2-E34E88227FBA}"/>
              </a:ext>
            </a:extLst>
          </p:cNvPr>
          <p:cNvSpPr txBox="1">
            <a:spLocks/>
          </p:cNvSpPr>
          <p:nvPr/>
        </p:nvSpPr>
        <p:spPr>
          <a:xfrm>
            <a:off x="1875083" y="121119"/>
            <a:ext cx="5393833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70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en-US" sz="2800" dirty="0" err="1"/>
              <a:t>Trường</a:t>
            </a:r>
            <a:r>
              <a:rPr lang="en-US" sz="2800" dirty="0"/>
              <a:t> </a:t>
            </a:r>
            <a:r>
              <a:rPr lang="en-US" sz="2800" dirty="0" err="1"/>
              <a:t>Đại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Nha</a:t>
            </a:r>
            <a:r>
              <a:rPr lang="en-US" sz="2800" dirty="0"/>
              <a:t> Trang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38CC8-56B0-D6F2-B05F-43960E9D6D1B}"/>
              </a:ext>
            </a:extLst>
          </p:cNvPr>
          <p:cNvSpPr txBox="1"/>
          <p:nvPr/>
        </p:nvSpPr>
        <p:spPr>
          <a:xfrm>
            <a:off x="435907" y="3296851"/>
            <a:ext cx="50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>
                <a:solidFill>
                  <a:schemeClr val="lt1"/>
                </a:solidFill>
              </a:rPr>
              <a:t>Sinh viên thực tập: </a:t>
            </a:r>
            <a:r>
              <a:rPr lang="en" sz="1800" b="1" dirty="0">
                <a:solidFill>
                  <a:schemeClr val="tx1"/>
                </a:solidFill>
              </a:rPr>
              <a:t>NGUYỄN THÀNH ĐẠT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9"/>
          <p:cNvSpPr txBox="1">
            <a:spLocks noGrp="1"/>
          </p:cNvSpPr>
          <p:nvPr>
            <p:ph type="title"/>
          </p:nvPr>
        </p:nvSpPr>
        <p:spPr>
          <a:xfrm>
            <a:off x="4146525" y="1597550"/>
            <a:ext cx="33018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Thực hành Front-end</a:t>
            </a:r>
            <a:endParaRPr dirty="0"/>
          </a:p>
        </p:txBody>
      </p:sp>
      <p:sp>
        <p:nvSpPr>
          <p:cNvPr id="814" name="Google Shape;814;p89"/>
          <p:cNvSpPr txBox="1">
            <a:spLocks noGrp="1"/>
          </p:cNvSpPr>
          <p:nvPr>
            <p:ph type="title" idx="2"/>
          </p:nvPr>
        </p:nvSpPr>
        <p:spPr>
          <a:xfrm>
            <a:off x="4146526" y="137225"/>
            <a:ext cx="23793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815" name="Google Shape;815;p89"/>
          <p:cNvCxnSpPr/>
          <p:nvPr/>
        </p:nvCxnSpPr>
        <p:spPr>
          <a:xfrm>
            <a:off x="713225" y="4099372"/>
            <a:ext cx="77310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89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7" name="Google Shape;817;p89"/>
          <p:cNvPicPr preferRelativeResize="0"/>
          <p:nvPr/>
        </p:nvPicPr>
        <p:blipFill rotWithShape="1">
          <a:blip r:embed="rId3">
            <a:alphaModFix/>
          </a:blip>
          <a:srcRect t="35389" b="3949"/>
          <a:stretch/>
        </p:blipFill>
        <p:spPr>
          <a:xfrm>
            <a:off x="0" y="1755725"/>
            <a:ext cx="3637201" cy="33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89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Management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89"/>
          <p:cNvSpPr/>
          <p:nvPr/>
        </p:nvSpPr>
        <p:spPr>
          <a:xfrm>
            <a:off x="0" y="-7181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/>
          <p:nvPr/>
        </p:nvSpPr>
        <p:spPr>
          <a:xfrm>
            <a:off x="3717388" y="1681525"/>
            <a:ext cx="1709100" cy="17091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4"/>
          <p:cNvSpPr/>
          <p:nvPr/>
        </p:nvSpPr>
        <p:spPr>
          <a:xfrm>
            <a:off x="4242238" y="2636175"/>
            <a:ext cx="1709100" cy="17091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4"/>
          <p:cNvSpPr/>
          <p:nvPr/>
        </p:nvSpPr>
        <p:spPr>
          <a:xfrm>
            <a:off x="3192663" y="2636175"/>
            <a:ext cx="1709100" cy="17091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4"/>
          <p:cNvSpPr/>
          <p:nvPr/>
        </p:nvSpPr>
        <p:spPr>
          <a:xfrm>
            <a:off x="3951538" y="2527225"/>
            <a:ext cx="1240800" cy="12408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74"/>
          <p:cNvSpPr txBox="1">
            <a:spLocks noGrp="1"/>
          </p:cNvSpPr>
          <p:nvPr>
            <p:ph type="ctrTitle"/>
          </p:nvPr>
        </p:nvSpPr>
        <p:spPr>
          <a:xfrm>
            <a:off x="708625" y="428483"/>
            <a:ext cx="7726800" cy="1143000"/>
          </a:xfrm>
          <a:prstGeom prst="rect">
            <a:avLst/>
          </a:prstGeom>
        </p:spPr>
        <p:txBody>
          <a:bodyPr spcFirstLastPara="1" wrap="square" lIns="91425" tIns="91425" rIns="18288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Decisions: new market, new product, new company</a:t>
            </a:r>
            <a:endParaRPr/>
          </a:p>
        </p:txBody>
      </p:sp>
      <p:sp>
        <p:nvSpPr>
          <p:cNvPr id="545" name="Google Shape;545;p74"/>
          <p:cNvSpPr/>
          <p:nvPr/>
        </p:nvSpPr>
        <p:spPr>
          <a:xfrm>
            <a:off x="3840588" y="1804725"/>
            <a:ext cx="1462800" cy="1462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4"/>
          <p:cNvSpPr/>
          <p:nvPr/>
        </p:nvSpPr>
        <p:spPr>
          <a:xfrm>
            <a:off x="4365375" y="2759325"/>
            <a:ext cx="1462800" cy="1462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4"/>
          <p:cNvSpPr/>
          <p:nvPr/>
        </p:nvSpPr>
        <p:spPr>
          <a:xfrm>
            <a:off x="3315800" y="2759325"/>
            <a:ext cx="1462800" cy="1462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4"/>
          <p:cNvSpPr txBox="1"/>
          <p:nvPr/>
        </p:nvSpPr>
        <p:spPr>
          <a:xfrm>
            <a:off x="6114850" y="2175274"/>
            <a:ext cx="2314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will be the profitability of this strategic initiative?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p74"/>
          <p:cNvSpPr txBox="1">
            <a:spLocks noGrp="1"/>
          </p:cNvSpPr>
          <p:nvPr>
            <p:ph type="ctrTitle" idx="4294967295"/>
          </p:nvPr>
        </p:nvSpPr>
        <p:spPr>
          <a:xfrm>
            <a:off x="6114850" y="1717000"/>
            <a:ext cx="2314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Desirability</a:t>
            </a:r>
            <a:endParaRPr sz="2300"/>
          </a:p>
        </p:txBody>
      </p:sp>
      <p:sp>
        <p:nvSpPr>
          <p:cNvPr id="550" name="Google Shape;550;p74"/>
          <p:cNvSpPr txBox="1"/>
          <p:nvPr/>
        </p:nvSpPr>
        <p:spPr>
          <a:xfrm>
            <a:off x="6114850" y="3475633"/>
            <a:ext cx="2314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feasibility to enter this new market to the world?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74"/>
          <p:cNvSpPr txBox="1">
            <a:spLocks noGrp="1"/>
          </p:cNvSpPr>
          <p:nvPr>
            <p:ph type="ctrTitle" idx="4294967295"/>
          </p:nvPr>
        </p:nvSpPr>
        <p:spPr>
          <a:xfrm>
            <a:off x="6114850" y="3017545"/>
            <a:ext cx="2314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Feasibility</a:t>
            </a:r>
            <a:endParaRPr sz="2300"/>
          </a:p>
        </p:txBody>
      </p:sp>
      <p:sp>
        <p:nvSpPr>
          <p:cNvPr id="552" name="Google Shape;552;p74"/>
          <p:cNvSpPr txBox="1">
            <a:spLocks noGrp="1"/>
          </p:cNvSpPr>
          <p:nvPr>
            <p:ph type="ctrTitle" idx="4294967295"/>
          </p:nvPr>
        </p:nvSpPr>
        <p:spPr>
          <a:xfrm>
            <a:off x="3490950" y="4189362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Sweet spot</a:t>
            </a:r>
            <a:endParaRPr sz="2300"/>
          </a:p>
        </p:txBody>
      </p:sp>
      <p:sp>
        <p:nvSpPr>
          <p:cNvPr id="553" name="Google Shape;553;p74"/>
          <p:cNvSpPr txBox="1"/>
          <p:nvPr/>
        </p:nvSpPr>
        <p:spPr>
          <a:xfrm>
            <a:off x="721475" y="3475627"/>
            <a:ext cx="2314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potential demand for our product in this new market?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74"/>
          <p:cNvSpPr txBox="1">
            <a:spLocks noGrp="1"/>
          </p:cNvSpPr>
          <p:nvPr>
            <p:ph type="ctrTitle" idx="4294967295"/>
          </p:nvPr>
        </p:nvSpPr>
        <p:spPr>
          <a:xfrm>
            <a:off x="721475" y="3017537"/>
            <a:ext cx="2314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Profitability</a:t>
            </a:r>
            <a:endParaRPr sz="2300"/>
          </a:p>
        </p:txBody>
      </p:sp>
      <p:cxnSp>
        <p:nvCxnSpPr>
          <p:cNvPr id="555" name="Google Shape;555;p74"/>
          <p:cNvCxnSpPr/>
          <p:nvPr/>
        </p:nvCxnSpPr>
        <p:spPr>
          <a:xfrm>
            <a:off x="4572000" y="3150400"/>
            <a:ext cx="0" cy="110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4"/>
          <p:cNvCxnSpPr/>
          <p:nvPr/>
        </p:nvCxnSpPr>
        <p:spPr>
          <a:xfrm rot="10800000">
            <a:off x="5046775" y="2206100"/>
            <a:ext cx="3297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74"/>
          <p:cNvCxnSpPr/>
          <p:nvPr/>
        </p:nvCxnSpPr>
        <p:spPr>
          <a:xfrm rot="10800000">
            <a:off x="5058775" y="3513125"/>
            <a:ext cx="3285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74"/>
          <p:cNvCxnSpPr/>
          <p:nvPr/>
        </p:nvCxnSpPr>
        <p:spPr>
          <a:xfrm rot="10800000">
            <a:off x="793450" y="3513125"/>
            <a:ext cx="3285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3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drivers of the profit</a:t>
            </a:r>
            <a:endParaRPr/>
          </a:p>
        </p:txBody>
      </p:sp>
      <p:graphicFrame>
        <p:nvGraphicFramePr>
          <p:cNvPr id="535" name="Google Shape;535;p73"/>
          <p:cNvGraphicFramePr/>
          <p:nvPr/>
        </p:nvGraphicFramePr>
        <p:xfrm>
          <a:off x="713213" y="1436585"/>
          <a:ext cx="7696275" cy="31072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184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Description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Example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The situation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 need to provide a neutral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 with facts that you know your audience will agree on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Our company has been selling its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products in the US for 10 years, with an annual profit growth above 10%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The complication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complication is a desired change of the current situation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With a market share already above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40%, profit growth will be limited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 the US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The question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question that implicitly results from the complication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Should we enter the European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Market or not?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planning project plan</a:t>
            </a:r>
            <a:endParaRPr/>
          </a:p>
        </p:txBody>
      </p:sp>
      <p:graphicFrame>
        <p:nvGraphicFramePr>
          <p:cNvPr id="419" name="Google Shape;419;p67"/>
          <p:cNvGraphicFramePr/>
          <p:nvPr/>
        </p:nvGraphicFramePr>
        <p:xfrm>
          <a:off x="731369" y="1405968"/>
          <a:ext cx="7681000" cy="3191625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147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03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0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Steps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Week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8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9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10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1. Kick-off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2. Insights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3. Mission &amp; vision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4. Key objectives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Workshop #1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5. Strategy map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6. Scorecard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7. Objectives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Workshop #2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8. First report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/>
          <p:nvPr/>
        </p:nvSpPr>
        <p:spPr>
          <a:xfrm>
            <a:off x="707850" y="3237475"/>
            <a:ext cx="202500" cy="2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1"/>
          <p:cNvSpPr/>
          <p:nvPr/>
        </p:nvSpPr>
        <p:spPr>
          <a:xfrm>
            <a:off x="707850" y="1754100"/>
            <a:ext cx="202500" cy="20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71"/>
          <p:cNvSpPr/>
          <p:nvPr/>
        </p:nvSpPr>
        <p:spPr>
          <a:xfrm>
            <a:off x="8221550" y="3237475"/>
            <a:ext cx="202500" cy="202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71"/>
          <p:cNvSpPr/>
          <p:nvPr/>
        </p:nvSpPr>
        <p:spPr>
          <a:xfrm>
            <a:off x="8221550" y="1754100"/>
            <a:ext cx="202500" cy="202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2" name="Google Shape;492;p71"/>
          <p:cNvCxnSpPr/>
          <p:nvPr/>
        </p:nvCxnSpPr>
        <p:spPr>
          <a:xfrm>
            <a:off x="713225" y="3559825"/>
            <a:ext cx="7708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71"/>
          <p:cNvCxnSpPr/>
          <p:nvPr/>
        </p:nvCxnSpPr>
        <p:spPr>
          <a:xfrm>
            <a:off x="713225" y="2072025"/>
            <a:ext cx="7708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4" name="Google Shape;494;p71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425" y="1253828"/>
            <a:ext cx="4750800" cy="293757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1"/>
          <p:cNvSpPr txBox="1"/>
          <p:nvPr/>
        </p:nvSpPr>
        <p:spPr>
          <a:xfrm>
            <a:off x="6009372" y="2055903"/>
            <a:ext cx="21621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a gas giant and the biggest planet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71"/>
          <p:cNvSpPr txBox="1">
            <a:spLocks noGrp="1"/>
          </p:cNvSpPr>
          <p:nvPr>
            <p:ph type="ctrTitle" idx="4294967295"/>
          </p:nvPr>
        </p:nvSpPr>
        <p:spPr>
          <a:xfrm>
            <a:off x="6009372" y="1568143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Jupiter</a:t>
            </a:r>
            <a:endParaRPr sz="2300"/>
          </a:p>
        </p:txBody>
      </p:sp>
      <p:sp>
        <p:nvSpPr>
          <p:cNvPr id="497" name="Google Shape;497;p71"/>
          <p:cNvSpPr txBox="1"/>
          <p:nvPr/>
        </p:nvSpPr>
        <p:spPr>
          <a:xfrm>
            <a:off x="6009372" y="3542834"/>
            <a:ext cx="21621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a gas giant and has several rings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71"/>
          <p:cNvSpPr txBox="1">
            <a:spLocks noGrp="1"/>
          </p:cNvSpPr>
          <p:nvPr>
            <p:ph type="ctrTitle" idx="4294967295"/>
          </p:nvPr>
        </p:nvSpPr>
        <p:spPr>
          <a:xfrm>
            <a:off x="6009372" y="3055074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Saturn</a:t>
            </a:r>
            <a:endParaRPr sz="2300"/>
          </a:p>
        </p:txBody>
      </p:sp>
      <p:sp>
        <p:nvSpPr>
          <p:cNvPr id="499" name="Google Shape;499;p71"/>
          <p:cNvSpPr txBox="1"/>
          <p:nvPr/>
        </p:nvSpPr>
        <p:spPr>
          <a:xfrm>
            <a:off x="963358" y="2055903"/>
            <a:ext cx="21621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Venus has a beautiful name, but it’s hot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71"/>
          <p:cNvSpPr txBox="1">
            <a:spLocks noGrp="1"/>
          </p:cNvSpPr>
          <p:nvPr>
            <p:ph type="ctrTitle" idx="4294967295"/>
          </p:nvPr>
        </p:nvSpPr>
        <p:spPr>
          <a:xfrm>
            <a:off x="963358" y="1568143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Venus</a:t>
            </a:r>
            <a:endParaRPr sz="2300"/>
          </a:p>
        </p:txBody>
      </p:sp>
      <p:sp>
        <p:nvSpPr>
          <p:cNvPr id="501" name="Google Shape;501;p71"/>
          <p:cNvSpPr txBox="1"/>
          <p:nvPr/>
        </p:nvSpPr>
        <p:spPr>
          <a:xfrm>
            <a:off x="963358" y="3542834"/>
            <a:ext cx="21621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the farthest planet from the Sun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71"/>
          <p:cNvSpPr txBox="1">
            <a:spLocks noGrp="1"/>
          </p:cNvSpPr>
          <p:nvPr>
            <p:ph type="ctrTitle" idx="4294967295"/>
          </p:nvPr>
        </p:nvSpPr>
        <p:spPr>
          <a:xfrm>
            <a:off x="963358" y="3055074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Neptune</a:t>
            </a:r>
            <a:endParaRPr sz="2300"/>
          </a:p>
        </p:txBody>
      </p:sp>
      <p:sp>
        <p:nvSpPr>
          <p:cNvPr id="503" name="Google Shape;503;p71"/>
          <p:cNvSpPr txBox="1"/>
          <p:nvPr/>
        </p:nvSpPr>
        <p:spPr>
          <a:xfrm>
            <a:off x="2189425" y="4166804"/>
            <a:ext cx="4750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71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the risks</a:t>
            </a:r>
            <a:endParaRPr/>
          </a:p>
        </p:txBody>
      </p:sp>
      <p:sp>
        <p:nvSpPr>
          <p:cNvPr id="505" name="Google Shape;505;p71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Risks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06" name="Google Shape;506;p71"/>
          <p:cNvCxnSpPr>
            <a:stCxn id="505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71"/>
          <p:cNvSpPr txBox="1">
            <a:spLocks noGrp="1"/>
          </p:cNvSpPr>
          <p:nvPr>
            <p:ph type="ctrTitle" idx="4294967295"/>
          </p:nvPr>
        </p:nvSpPr>
        <p:spPr>
          <a:xfrm>
            <a:off x="6009472" y="1237323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21.8%</a:t>
            </a:r>
            <a:endParaRPr sz="2300"/>
          </a:p>
        </p:txBody>
      </p:sp>
      <p:sp>
        <p:nvSpPr>
          <p:cNvPr id="508" name="Google Shape;508;p71"/>
          <p:cNvSpPr txBox="1">
            <a:spLocks noGrp="1"/>
          </p:cNvSpPr>
          <p:nvPr>
            <p:ph type="ctrTitle" idx="4294967295"/>
          </p:nvPr>
        </p:nvSpPr>
        <p:spPr>
          <a:xfrm>
            <a:off x="6009472" y="2721883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32.7%</a:t>
            </a:r>
            <a:endParaRPr sz="2300"/>
          </a:p>
        </p:txBody>
      </p:sp>
      <p:sp>
        <p:nvSpPr>
          <p:cNvPr id="509" name="Google Shape;509;p71"/>
          <p:cNvSpPr txBox="1">
            <a:spLocks noGrp="1"/>
          </p:cNvSpPr>
          <p:nvPr>
            <p:ph type="ctrTitle" idx="4294967295"/>
          </p:nvPr>
        </p:nvSpPr>
        <p:spPr>
          <a:xfrm>
            <a:off x="963358" y="1237323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34.5%</a:t>
            </a:r>
            <a:endParaRPr sz="2300"/>
          </a:p>
        </p:txBody>
      </p:sp>
      <p:sp>
        <p:nvSpPr>
          <p:cNvPr id="510" name="Google Shape;510;p71"/>
          <p:cNvSpPr txBox="1">
            <a:spLocks noGrp="1"/>
          </p:cNvSpPr>
          <p:nvPr>
            <p:ph type="ctrTitle" idx="4294967295"/>
          </p:nvPr>
        </p:nvSpPr>
        <p:spPr>
          <a:xfrm>
            <a:off x="963458" y="2721883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10.9%</a:t>
            </a:r>
            <a:endParaRPr sz="2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5"/>
          <p:cNvSpPr txBox="1">
            <a:spLocks noGrp="1"/>
          </p:cNvSpPr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perspectives</a:t>
            </a:r>
            <a:endParaRPr/>
          </a:p>
        </p:txBody>
      </p:sp>
      <p:sp>
        <p:nvSpPr>
          <p:cNvPr id="564" name="Google Shape;564;p75"/>
          <p:cNvSpPr txBox="1">
            <a:spLocks noGrp="1"/>
          </p:cNvSpPr>
          <p:nvPr>
            <p:ph type="subTitle" idx="1"/>
          </p:nvPr>
        </p:nvSpPr>
        <p:spPr>
          <a:xfrm>
            <a:off x="714850" y="2101002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565" name="Google Shape;565;p75"/>
          <p:cNvSpPr txBox="1">
            <a:spLocks noGrp="1"/>
          </p:cNvSpPr>
          <p:nvPr>
            <p:ph type="subTitle" idx="2"/>
          </p:nvPr>
        </p:nvSpPr>
        <p:spPr>
          <a:xfrm>
            <a:off x="2670437" y="2100994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 is a cold place. It’s full of iron oxide dust</a:t>
            </a:r>
            <a:endParaRPr/>
          </a:p>
        </p:txBody>
      </p:sp>
      <p:sp>
        <p:nvSpPr>
          <p:cNvPr id="566" name="Google Shape;566;p75"/>
          <p:cNvSpPr txBox="1">
            <a:spLocks noGrp="1"/>
          </p:cNvSpPr>
          <p:nvPr>
            <p:ph type="subTitle" idx="3"/>
          </p:nvPr>
        </p:nvSpPr>
        <p:spPr>
          <a:xfrm>
            <a:off x="4626020" y="3602953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Mercury is the smallest planet in the Solar System</a:t>
            </a:r>
            <a:endParaRPr/>
          </a:p>
        </p:txBody>
      </p:sp>
      <p:sp>
        <p:nvSpPr>
          <p:cNvPr id="567" name="Google Shape;567;p75"/>
          <p:cNvSpPr txBox="1">
            <a:spLocks noGrp="1"/>
          </p:cNvSpPr>
          <p:nvPr>
            <p:ph type="subTitle" idx="4"/>
          </p:nvPr>
        </p:nvSpPr>
        <p:spPr>
          <a:xfrm>
            <a:off x="714842" y="1434462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68" name="Google Shape;568;p75"/>
          <p:cNvSpPr txBox="1">
            <a:spLocks noGrp="1"/>
          </p:cNvSpPr>
          <p:nvPr>
            <p:ph type="subTitle" idx="5"/>
          </p:nvPr>
        </p:nvSpPr>
        <p:spPr>
          <a:xfrm>
            <a:off x="2670437" y="1434450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69" name="Google Shape;569;p75"/>
          <p:cNvSpPr txBox="1">
            <a:spLocks noGrp="1"/>
          </p:cNvSpPr>
          <p:nvPr>
            <p:ph type="subTitle" idx="6"/>
          </p:nvPr>
        </p:nvSpPr>
        <p:spPr>
          <a:xfrm>
            <a:off x="4626020" y="2949665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70" name="Google Shape;570;p75"/>
          <p:cNvSpPr txBox="1">
            <a:spLocks noGrp="1"/>
          </p:cNvSpPr>
          <p:nvPr>
            <p:ph type="subTitle" idx="7"/>
          </p:nvPr>
        </p:nvSpPr>
        <p:spPr>
          <a:xfrm>
            <a:off x="6600254" y="3602940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terribly hot</a:t>
            </a:r>
            <a:endParaRPr/>
          </a:p>
        </p:txBody>
      </p:sp>
      <p:sp>
        <p:nvSpPr>
          <p:cNvPr id="571" name="Google Shape;571;p75"/>
          <p:cNvSpPr txBox="1">
            <a:spLocks noGrp="1"/>
          </p:cNvSpPr>
          <p:nvPr>
            <p:ph type="subTitle" idx="8"/>
          </p:nvPr>
        </p:nvSpPr>
        <p:spPr>
          <a:xfrm>
            <a:off x="6600258" y="2949652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</a:t>
            </a:r>
            <a:endParaRPr/>
          </a:p>
        </p:txBody>
      </p:sp>
      <p:cxnSp>
        <p:nvCxnSpPr>
          <p:cNvPr id="572" name="Google Shape;572;p75"/>
          <p:cNvCxnSpPr/>
          <p:nvPr/>
        </p:nvCxnSpPr>
        <p:spPr>
          <a:xfrm>
            <a:off x="0" y="2027150"/>
            <a:ext cx="4240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75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Strategies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4" name="Google Shape;574;p75"/>
          <p:cNvCxnSpPr>
            <a:stCxn id="573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75"/>
          <p:cNvCxnSpPr/>
          <p:nvPr/>
        </p:nvCxnSpPr>
        <p:spPr>
          <a:xfrm>
            <a:off x="4724275" y="3534725"/>
            <a:ext cx="4417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6"/>
          <p:cNvSpPr txBox="1">
            <a:spLocks noGrp="1"/>
          </p:cNvSpPr>
          <p:nvPr>
            <p:ph type="title"/>
          </p:nvPr>
        </p:nvSpPr>
        <p:spPr>
          <a:xfrm>
            <a:off x="735800" y="1341400"/>
            <a:ext cx="61431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Awesome </a:t>
            </a:r>
            <a:r>
              <a:rPr lang="en"/>
              <a:t>words!</a:t>
            </a:r>
            <a:endParaRPr/>
          </a:p>
        </p:txBody>
      </p:sp>
      <p:sp>
        <p:nvSpPr>
          <p:cNvPr id="581" name="Google Shape;581;p76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2" name="Google Shape;582;p76"/>
          <p:cNvCxnSpPr>
            <a:stCxn id="581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76"/>
          <p:cNvCxnSpPr/>
          <p:nvPr/>
        </p:nvCxnSpPr>
        <p:spPr>
          <a:xfrm>
            <a:off x="814250" y="3915100"/>
            <a:ext cx="8337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7"/>
          <p:cNvSpPr txBox="1">
            <a:spLocks noGrp="1"/>
          </p:cNvSpPr>
          <p:nvPr>
            <p:ph type="title"/>
          </p:nvPr>
        </p:nvSpPr>
        <p:spPr>
          <a:xfrm>
            <a:off x="709904" y="338372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business plan</a:t>
            </a:r>
            <a:endParaRPr/>
          </a:p>
        </p:txBody>
      </p:sp>
      <p:sp>
        <p:nvSpPr>
          <p:cNvPr id="589" name="Google Shape;589;p77"/>
          <p:cNvSpPr txBox="1">
            <a:spLocks noGrp="1"/>
          </p:cNvSpPr>
          <p:nvPr>
            <p:ph type="subTitle" idx="1"/>
          </p:nvPr>
        </p:nvSpPr>
        <p:spPr>
          <a:xfrm>
            <a:off x="717300" y="1880394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the text with your own text</a:t>
            </a:r>
            <a:endParaRPr/>
          </a:p>
        </p:txBody>
      </p:sp>
      <p:sp>
        <p:nvSpPr>
          <p:cNvPr id="590" name="Google Shape;590;p77"/>
          <p:cNvSpPr txBox="1">
            <a:spLocks noGrp="1"/>
          </p:cNvSpPr>
          <p:nvPr>
            <p:ph type="subTitle" idx="2"/>
          </p:nvPr>
        </p:nvSpPr>
        <p:spPr>
          <a:xfrm>
            <a:off x="719256" y="1408180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Political</a:t>
            </a:r>
            <a:endParaRPr/>
          </a:p>
        </p:txBody>
      </p:sp>
      <p:sp>
        <p:nvSpPr>
          <p:cNvPr id="591" name="Google Shape;591;p77"/>
          <p:cNvSpPr txBox="1">
            <a:spLocks noGrp="1"/>
          </p:cNvSpPr>
          <p:nvPr>
            <p:ph type="subTitle" idx="3"/>
          </p:nvPr>
        </p:nvSpPr>
        <p:spPr>
          <a:xfrm>
            <a:off x="724000" y="2996768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the text with your own text</a:t>
            </a:r>
            <a:endParaRPr/>
          </a:p>
        </p:txBody>
      </p:sp>
      <p:sp>
        <p:nvSpPr>
          <p:cNvPr id="592" name="Google Shape;592;p77"/>
          <p:cNvSpPr txBox="1">
            <a:spLocks noGrp="1"/>
          </p:cNvSpPr>
          <p:nvPr>
            <p:ph type="subTitle" idx="4"/>
          </p:nvPr>
        </p:nvSpPr>
        <p:spPr>
          <a:xfrm>
            <a:off x="725956" y="2524372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Economical</a:t>
            </a:r>
            <a:endParaRPr/>
          </a:p>
        </p:txBody>
      </p:sp>
      <p:sp>
        <p:nvSpPr>
          <p:cNvPr id="593" name="Google Shape;593;p77"/>
          <p:cNvSpPr txBox="1">
            <a:spLocks noGrp="1"/>
          </p:cNvSpPr>
          <p:nvPr>
            <p:ph type="subTitle" idx="5"/>
          </p:nvPr>
        </p:nvSpPr>
        <p:spPr>
          <a:xfrm>
            <a:off x="6132681" y="1870355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the text with your own text</a:t>
            </a:r>
            <a:endParaRPr/>
          </a:p>
        </p:txBody>
      </p:sp>
      <p:sp>
        <p:nvSpPr>
          <p:cNvPr id="594" name="Google Shape;594;p77"/>
          <p:cNvSpPr txBox="1">
            <a:spLocks noGrp="1"/>
          </p:cNvSpPr>
          <p:nvPr>
            <p:ph type="subTitle" idx="6"/>
          </p:nvPr>
        </p:nvSpPr>
        <p:spPr>
          <a:xfrm>
            <a:off x="6134638" y="1397959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Technological</a:t>
            </a:r>
            <a:endParaRPr/>
          </a:p>
        </p:txBody>
      </p:sp>
      <p:sp>
        <p:nvSpPr>
          <p:cNvPr id="595" name="Google Shape;595;p77"/>
          <p:cNvSpPr txBox="1">
            <a:spLocks noGrp="1"/>
          </p:cNvSpPr>
          <p:nvPr>
            <p:ph type="subTitle" idx="7"/>
          </p:nvPr>
        </p:nvSpPr>
        <p:spPr>
          <a:xfrm>
            <a:off x="717300" y="4117208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the text with your own text</a:t>
            </a:r>
            <a:endParaRPr/>
          </a:p>
        </p:txBody>
      </p:sp>
      <p:sp>
        <p:nvSpPr>
          <p:cNvPr id="596" name="Google Shape;596;p77"/>
          <p:cNvSpPr txBox="1">
            <a:spLocks noGrp="1"/>
          </p:cNvSpPr>
          <p:nvPr>
            <p:ph type="subTitle" idx="8"/>
          </p:nvPr>
        </p:nvSpPr>
        <p:spPr>
          <a:xfrm>
            <a:off x="719256" y="3646636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Social</a:t>
            </a:r>
            <a:endParaRPr/>
          </a:p>
        </p:txBody>
      </p:sp>
      <p:sp>
        <p:nvSpPr>
          <p:cNvPr id="597" name="Google Shape;597;p77"/>
          <p:cNvSpPr txBox="1">
            <a:spLocks noGrp="1"/>
          </p:cNvSpPr>
          <p:nvPr>
            <p:ph type="subTitle" idx="9"/>
          </p:nvPr>
        </p:nvSpPr>
        <p:spPr>
          <a:xfrm>
            <a:off x="6154530" y="2993598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the text with your own text</a:t>
            </a:r>
            <a:endParaRPr/>
          </a:p>
        </p:txBody>
      </p:sp>
      <p:sp>
        <p:nvSpPr>
          <p:cNvPr id="598" name="Google Shape;598;p77"/>
          <p:cNvSpPr txBox="1">
            <a:spLocks noGrp="1"/>
          </p:cNvSpPr>
          <p:nvPr>
            <p:ph type="subTitle" idx="13"/>
          </p:nvPr>
        </p:nvSpPr>
        <p:spPr>
          <a:xfrm>
            <a:off x="6156486" y="2523026"/>
            <a:ext cx="22821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Legal</a:t>
            </a:r>
            <a:endParaRPr/>
          </a:p>
        </p:txBody>
      </p:sp>
      <p:sp>
        <p:nvSpPr>
          <p:cNvPr id="599" name="Google Shape;599;p77"/>
          <p:cNvSpPr txBox="1">
            <a:spLocks noGrp="1"/>
          </p:cNvSpPr>
          <p:nvPr>
            <p:ph type="subTitle" idx="14"/>
          </p:nvPr>
        </p:nvSpPr>
        <p:spPr>
          <a:xfrm>
            <a:off x="6132681" y="4117445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the text with your own text</a:t>
            </a:r>
            <a:endParaRPr/>
          </a:p>
        </p:txBody>
      </p:sp>
      <p:sp>
        <p:nvSpPr>
          <p:cNvPr id="600" name="Google Shape;600;p77"/>
          <p:cNvSpPr txBox="1">
            <a:spLocks noGrp="1"/>
          </p:cNvSpPr>
          <p:nvPr>
            <p:ph type="subTitle" idx="15"/>
          </p:nvPr>
        </p:nvSpPr>
        <p:spPr>
          <a:xfrm>
            <a:off x="6134638" y="3646873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Environmental</a:t>
            </a:r>
            <a:endParaRPr/>
          </a:p>
        </p:txBody>
      </p:sp>
      <p:grpSp>
        <p:nvGrpSpPr>
          <p:cNvPr id="601" name="Google Shape;601;p77"/>
          <p:cNvGrpSpPr/>
          <p:nvPr/>
        </p:nvGrpSpPr>
        <p:grpSpPr>
          <a:xfrm>
            <a:off x="2161950" y="382550"/>
            <a:ext cx="4820100" cy="4820100"/>
            <a:chOff x="2161950" y="382550"/>
            <a:chExt cx="4820100" cy="4820100"/>
          </a:xfrm>
        </p:grpSpPr>
        <p:sp>
          <p:nvSpPr>
            <p:cNvPr id="602" name="Google Shape;602;p77"/>
            <p:cNvSpPr/>
            <p:nvPr/>
          </p:nvSpPr>
          <p:spPr>
            <a:xfrm>
              <a:off x="2161950" y="382550"/>
              <a:ext cx="4820100" cy="48201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7"/>
            <p:cNvSpPr/>
            <p:nvPr/>
          </p:nvSpPr>
          <p:spPr>
            <a:xfrm>
              <a:off x="3230775" y="1453250"/>
              <a:ext cx="2678700" cy="2678700"/>
            </a:xfrm>
            <a:prstGeom prst="ellipse">
              <a:avLst/>
            </a:prstGeom>
            <a:gradFill>
              <a:gsLst>
                <a:gs pos="0">
                  <a:srgbClr val="C95EFF"/>
                </a:gs>
                <a:gs pos="38000">
                  <a:srgbClr val="BF62FF">
                    <a:alpha val="54117"/>
                  </a:srgbClr>
                </a:gs>
                <a:gs pos="6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77"/>
          <p:cNvSpPr txBox="1">
            <a:spLocks noGrp="1"/>
          </p:cNvSpPr>
          <p:nvPr>
            <p:ph type="ctrTitle" idx="4294967295"/>
          </p:nvPr>
        </p:nvSpPr>
        <p:spPr>
          <a:xfrm>
            <a:off x="3237650" y="2596665"/>
            <a:ext cx="26787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PESTLE</a:t>
            </a:r>
            <a:endParaRPr sz="2300"/>
          </a:p>
        </p:txBody>
      </p:sp>
      <p:sp>
        <p:nvSpPr>
          <p:cNvPr id="605" name="Google Shape;605;p77"/>
          <p:cNvSpPr txBox="1">
            <a:spLocks noGrp="1"/>
          </p:cNvSpPr>
          <p:nvPr>
            <p:ph type="ctrTitle" idx="4294967295"/>
          </p:nvPr>
        </p:nvSpPr>
        <p:spPr>
          <a:xfrm>
            <a:off x="3550025" y="1432225"/>
            <a:ext cx="4143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</a:t>
            </a:r>
            <a:endParaRPr sz="2300"/>
          </a:p>
        </p:txBody>
      </p:sp>
      <p:sp>
        <p:nvSpPr>
          <p:cNvPr id="606" name="Google Shape;606;p77"/>
          <p:cNvSpPr txBox="1">
            <a:spLocks noGrp="1"/>
          </p:cNvSpPr>
          <p:nvPr>
            <p:ph type="ctrTitle" idx="4294967295"/>
          </p:nvPr>
        </p:nvSpPr>
        <p:spPr>
          <a:xfrm>
            <a:off x="3110850" y="2555625"/>
            <a:ext cx="4143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</a:t>
            </a:r>
            <a:endParaRPr sz="2300"/>
          </a:p>
        </p:txBody>
      </p:sp>
      <p:sp>
        <p:nvSpPr>
          <p:cNvPr id="607" name="Google Shape;607;p77"/>
          <p:cNvSpPr txBox="1">
            <a:spLocks noGrp="1"/>
          </p:cNvSpPr>
          <p:nvPr>
            <p:ph type="ctrTitle" idx="4294967295"/>
          </p:nvPr>
        </p:nvSpPr>
        <p:spPr>
          <a:xfrm>
            <a:off x="3550025" y="3676200"/>
            <a:ext cx="4143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</a:t>
            </a:r>
            <a:endParaRPr sz="2300"/>
          </a:p>
        </p:txBody>
      </p:sp>
      <p:sp>
        <p:nvSpPr>
          <p:cNvPr id="608" name="Google Shape;608;p77"/>
          <p:cNvSpPr txBox="1">
            <a:spLocks noGrp="1"/>
          </p:cNvSpPr>
          <p:nvPr>
            <p:ph type="ctrTitle" idx="4294967295"/>
          </p:nvPr>
        </p:nvSpPr>
        <p:spPr>
          <a:xfrm>
            <a:off x="5179574" y="1432225"/>
            <a:ext cx="4143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</a:t>
            </a:r>
            <a:endParaRPr sz="2300"/>
          </a:p>
        </p:txBody>
      </p:sp>
      <p:sp>
        <p:nvSpPr>
          <p:cNvPr id="609" name="Google Shape;609;p77"/>
          <p:cNvSpPr txBox="1">
            <a:spLocks noGrp="1"/>
          </p:cNvSpPr>
          <p:nvPr>
            <p:ph type="ctrTitle" idx="4294967295"/>
          </p:nvPr>
        </p:nvSpPr>
        <p:spPr>
          <a:xfrm>
            <a:off x="5629100" y="2555625"/>
            <a:ext cx="4143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</a:t>
            </a:r>
            <a:endParaRPr sz="2300"/>
          </a:p>
        </p:txBody>
      </p:sp>
      <p:sp>
        <p:nvSpPr>
          <p:cNvPr id="610" name="Google Shape;610;p77"/>
          <p:cNvSpPr txBox="1">
            <a:spLocks noGrp="1"/>
          </p:cNvSpPr>
          <p:nvPr>
            <p:ph type="ctrTitle" idx="4294967295"/>
          </p:nvPr>
        </p:nvSpPr>
        <p:spPr>
          <a:xfrm>
            <a:off x="5179574" y="3676200"/>
            <a:ext cx="4143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</a:t>
            </a:r>
            <a:endParaRPr sz="2300"/>
          </a:p>
        </p:txBody>
      </p:sp>
      <p:sp>
        <p:nvSpPr>
          <p:cNvPr id="611" name="Google Shape;611;p77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12" name="Google Shape;612;p77"/>
          <p:cNvCxnSpPr>
            <a:stCxn id="611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77"/>
          <p:cNvCxnSpPr/>
          <p:nvPr/>
        </p:nvCxnSpPr>
        <p:spPr>
          <a:xfrm rot="10800000">
            <a:off x="807875" y="1899025"/>
            <a:ext cx="2949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77"/>
          <p:cNvCxnSpPr>
            <a:stCxn id="608" idx="2"/>
          </p:cNvCxnSpPr>
          <p:nvPr/>
        </p:nvCxnSpPr>
        <p:spPr>
          <a:xfrm>
            <a:off x="5386724" y="1899025"/>
            <a:ext cx="295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77"/>
          <p:cNvCxnSpPr/>
          <p:nvPr/>
        </p:nvCxnSpPr>
        <p:spPr>
          <a:xfrm rot="10800000">
            <a:off x="807833" y="3022425"/>
            <a:ext cx="2506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77"/>
          <p:cNvCxnSpPr/>
          <p:nvPr/>
        </p:nvCxnSpPr>
        <p:spPr>
          <a:xfrm rot="10800000">
            <a:off x="799775" y="4143000"/>
            <a:ext cx="295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77"/>
          <p:cNvCxnSpPr>
            <a:stCxn id="609" idx="2"/>
          </p:cNvCxnSpPr>
          <p:nvPr/>
        </p:nvCxnSpPr>
        <p:spPr>
          <a:xfrm>
            <a:off x="5836250" y="3022425"/>
            <a:ext cx="2515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77"/>
          <p:cNvCxnSpPr>
            <a:stCxn id="610" idx="2"/>
          </p:cNvCxnSpPr>
          <p:nvPr/>
        </p:nvCxnSpPr>
        <p:spPr>
          <a:xfrm>
            <a:off x="5386724" y="4143000"/>
            <a:ext cx="2949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8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business case</a:t>
            </a:r>
            <a:endParaRPr/>
          </a:p>
        </p:txBody>
      </p:sp>
      <p:sp>
        <p:nvSpPr>
          <p:cNvPr id="624" name="Google Shape;624;p78"/>
          <p:cNvSpPr txBox="1"/>
          <p:nvPr/>
        </p:nvSpPr>
        <p:spPr>
          <a:xfrm>
            <a:off x="4995475" y="3840275"/>
            <a:ext cx="34353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Replace the text with your own text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78"/>
          <p:cNvSpPr txBox="1">
            <a:spLocks noGrp="1"/>
          </p:cNvSpPr>
          <p:nvPr>
            <p:ph type="ctrTitle" idx="4294967295"/>
          </p:nvPr>
        </p:nvSpPr>
        <p:spPr>
          <a:xfrm>
            <a:off x="1542663" y="1219417"/>
            <a:ext cx="1439400" cy="7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Project costs</a:t>
            </a:r>
            <a:endParaRPr sz="1700"/>
          </a:p>
        </p:txBody>
      </p:sp>
      <p:sp>
        <p:nvSpPr>
          <p:cNvPr id="626" name="Google Shape;626;p78"/>
          <p:cNvSpPr txBox="1">
            <a:spLocks noGrp="1"/>
          </p:cNvSpPr>
          <p:nvPr>
            <p:ph type="ctrTitle" idx="4294967295"/>
          </p:nvPr>
        </p:nvSpPr>
        <p:spPr>
          <a:xfrm>
            <a:off x="694058" y="1463303"/>
            <a:ext cx="8412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$4M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627" name="Google Shape;627;p78"/>
          <p:cNvSpPr txBox="1">
            <a:spLocks noGrp="1"/>
          </p:cNvSpPr>
          <p:nvPr>
            <p:ph type="ctrTitle" idx="4294967295"/>
          </p:nvPr>
        </p:nvSpPr>
        <p:spPr>
          <a:xfrm>
            <a:off x="4276562" y="1219417"/>
            <a:ext cx="1439400" cy="7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Tangible benefits</a:t>
            </a:r>
            <a:endParaRPr sz="1700"/>
          </a:p>
        </p:txBody>
      </p:sp>
      <p:sp>
        <p:nvSpPr>
          <p:cNvPr id="628" name="Google Shape;628;p78"/>
          <p:cNvSpPr txBox="1">
            <a:spLocks noGrp="1"/>
          </p:cNvSpPr>
          <p:nvPr>
            <p:ph type="ctrTitle" idx="4294967295"/>
          </p:nvPr>
        </p:nvSpPr>
        <p:spPr>
          <a:xfrm>
            <a:off x="3421950" y="1472203"/>
            <a:ext cx="843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$14M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629" name="Google Shape;629;p78"/>
          <p:cNvSpPr txBox="1">
            <a:spLocks noGrp="1"/>
          </p:cNvSpPr>
          <p:nvPr>
            <p:ph type="ctrTitle" idx="4294967295"/>
          </p:nvPr>
        </p:nvSpPr>
        <p:spPr>
          <a:xfrm>
            <a:off x="6934237" y="1219417"/>
            <a:ext cx="1439400" cy="7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NET present value</a:t>
            </a:r>
            <a:endParaRPr sz="1700"/>
          </a:p>
        </p:txBody>
      </p:sp>
      <p:sp>
        <p:nvSpPr>
          <p:cNvPr id="630" name="Google Shape;630;p78"/>
          <p:cNvSpPr txBox="1">
            <a:spLocks noGrp="1"/>
          </p:cNvSpPr>
          <p:nvPr>
            <p:ph type="ctrTitle" idx="4294967295"/>
          </p:nvPr>
        </p:nvSpPr>
        <p:spPr>
          <a:xfrm>
            <a:off x="6075745" y="1463303"/>
            <a:ext cx="8412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$8M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631" name="Google Shape;631;p78"/>
          <p:cNvSpPr txBox="1">
            <a:spLocks noGrp="1"/>
          </p:cNvSpPr>
          <p:nvPr>
            <p:ph type="ctrTitle" idx="4294967295"/>
          </p:nvPr>
        </p:nvSpPr>
        <p:spPr>
          <a:xfrm>
            <a:off x="790075" y="2144875"/>
            <a:ext cx="3732600" cy="38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Cash flow (US $ million)</a:t>
            </a:r>
            <a:endParaRPr sz="2200"/>
          </a:p>
        </p:txBody>
      </p:sp>
      <p:cxnSp>
        <p:nvCxnSpPr>
          <p:cNvPr id="632" name="Google Shape;632;p78"/>
          <p:cNvCxnSpPr/>
          <p:nvPr/>
        </p:nvCxnSpPr>
        <p:spPr>
          <a:xfrm>
            <a:off x="790075" y="1865800"/>
            <a:ext cx="8368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78"/>
          <p:cNvSpPr txBox="1">
            <a:spLocks noGrp="1"/>
          </p:cNvSpPr>
          <p:nvPr>
            <p:ph type="ctrTitle" idx="4294967295"/>
          </p:nvPr>
        </p:nvSpPr>
        <p:spPr>
          <a:xfrm>
            <a:off x="713225" y="3460900"/>
            <a:ext cx="11664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Sponsor</a:t>
            </a:r>
            <a:endParaRPr sz="2200"/>
          </a:p>
        </p:txBody>
      </p:sp>
      <p:sp>
        <p:nvSpPr>
          <p:cNvPr id="634" name="Google Shape;634;p78"/>
          <p:cNvSpPr txBox="1">
            <a:spLocks noGrp="1"/>
          </p:cNvSpPr>
          <p:nvPr>
            <p:ph type="ctrTitle" idx="4294967295"/>
          </p:nvPr>
        </p:nvSpPr>
        <p:spPr>
          <a:xfrm>
            <a:off x="4995463" y="2144874"/>
            <a:ext cx="3435300" cy="38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Change impact</a:t>
            </a:r>
            <a:endParaRPr sz="2200"/>
          </a:p>
        </p:txBody>
      </p:sp>
      <p:pic>
        <p:nvPicPr>
          <p:cNvPr id="635" name="Google Shape;635;p78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176" y="2638425"/>
            <a:ext cx="3333699" cy="811192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8"/>
          <p:cNvSpPr/>
          <p:nvPr/>
        </p:nvSpPr>
        <p:spPr>
          <a:xfrm>
            <a:off x="5135644" y="2678722"/>
            <a:ext cx="240600" cy="23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78"/>
          <p:cNvSpPr txBox="1">
            <a:spLocks noGrp="1"/>
          </p:cNvSpPr>
          <p:nvPr>
            <p:ph type="ctrTitle" idx="4294967295"/>
          </p:nvPr>
        </p:nvSpPr>
        <p:spPr>
          <a:xfrm>
            <a:off x="4995463" y="3475599"/>
            <a:ext cx="3435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Resources</a:t>
            </a:r>
            <a:endParaRPr sz="2200"/>
          </a:p>
        </p:txBody>
      </p:sp>
      <p:sp>
        <p:nvSpPr>
          <p:cNvPr id="638" name="Google Shape;638;p78"/>
          <p:cNvSpPr/>
          <p:nvPr/>
        </p:nvSpPr>
        <p:spPr>
          <a:xfrm>
            <a:off x="6287369" y="2678722"/>
            <a:ext cx="240600" cy="23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78"/>
          <p:cNvSpPr/>
          <p:nvPr/>
        </p:nvSpPr>
        <p:spPr>
          <a:xfrm>
            <a:off x="7439094" y="2678722"/>
            <a:ext cx="240600" cy="23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78"/>
          <p:cNvSpPr txBox="1"/>
          <p:nvPr/>
        </p:nvSpPr>
        <p:spPr>
          <a:xfrm>
            <a:off x="4775350" y="2918835"/>
            <a:ext cx="96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78"/>
          <p:cNvSpPr txBox="1"/>
          <p:nvPr/>
        </p:nvSpPr>
        <p:spPr>
          <a:xfrm>
            <a:off x="5927000" y="2918835"/>
            <a:ext cx="96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Medium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78"/>
          <p:cNvSpPr txBox="1"/>
          <p:nvPr/>
        </p:nvSpPr>
        <p:spPr>
          <a:xfrm>
            <a:off x="7078800" y="2918835"/>
            <a:ext cx="96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78"/>
          <p:cNvSpPr txBox="1"/>
          <p:nvPr/>
        </p:nvSpPr>
        <p:spPr>
          <a:xfrm>
            <a:off x="1900650" y="3498200"/>
            <a:ext cx="2473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Insert your own text here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78"/>
          <p:cNvSpPr txBox="1">
            <a:spLocks noGrp="1"/>
          </p:cNvSpPr>
          <p:nvPr>
            <p:ph type="ctrTitle" idx="4294967295"/>
          </p:nvPr>
        </p:nvSpPr>
        <p:spPr>
          <a:xfrm>
            <a:off x="713226" y="3999939"/>
            <a:ext cx="1166400" cy="442800"/>
          </a:xfrm>
          <a:prstGeom prst="rect">
            <a:avLst/>
          </a:prstGeom>
        </p:spPr>
        <p:txBody>
          <a:bodyPr spcFirstLastPara="1" wrap="square" lIns="91425" tIns="73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Manager</a:t>
            </a:r>
            <a:endParaRPr sz="2200"/>
          </a:p>
        </p:txBody>
      </p:sp>
      <p:grpSp>
        <p:nvGrpSpPr>
          <p:cNvPr id="645" name="Google Shape;645;p78"/>
          <p:cNvGrpSpPr/>
          <p:nvPr/>
        </p:nvGrpSpPr>
        <p:grpSpPr>
          <a:xfrm>
            <a:off x="7445234" y="2691385"/>
            <a:ext cx="232500" cy="222600"/>
            <a:chOff x="7497584" y="2621150"/>
            <a:chExt cx="232500" cy="222600"/>
          </a:xfrm>
        </p:grpSpPr>
        <p:cxnSp>
          <p:nvCxnSpPr>
            <p:cNvPr id="646" name="Google Shape;646;p78"/>
            <p:cNvCxnSpPr/>
            <p:nvPr/>
          </p:nvCxnSpPr>
          <p:spPr>
            <a:xfrm rot="10800000" flipH="1">
              <a:off x="7505084" y="2621150"/>
              <a:ext cx="217500" cy="22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78"/>
            <p:cNvCxnSpPr/>
            <p:nvPr/>
          </p:nvCxnSpPr>
          <p:spPr>
            <a:xfrm rot="10800000">
              <a:off x="7497584" y="2621150"/>
              <a:ext cx="232500" cy="22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8" name="Google Shape;648;p78"/>
          <p:cNvSpPr txBox="1"/>
          <p:nvPr/>
        </p:nvSpPr>
        <p:spPr>
          <a:xfrm>
            <a:off x="1900650" y="4062675"/>
            <a:ext cx="2473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Insert your own text here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9" name="Google Shape;649;p78"/>
          <p:cNvCxnSpPr/>
          <p:nvPr/>
        </p:nvCxnSpPr>
        <p:spPr>
          <a:xfrm>
            <a:off x="790075" y="2518800"/>
            <a:ext cx="8368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78"/>
          <p:cNvCxnSpPr/>
          <p:nvPr/>
        </p:nvCxnSpPr>
        <p:spPr>
          <a:xfrm>
            <a:off x="0" y="3857075"/>
            <a:ext cx="8368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78"/>
          <p:cNvCxnSpPr/>
          <p:nvPr/>
        </p:nvCxnSpPr>
        <p:spPr>
          <a:xfrm>
            <a:off x="0" y="4429475"/>
            <a:ext cx="4248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9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model</a:t>
            </a:r>
            <a:endParaRPr/>
          </a:p>
        </p:txBody>
      </p:sp>
      <p:graphicFrame>
        <p:nvGraphicFramePr>
          <p:cNvPr id="657" name="Google Shape;657;p79"/>
          <p:cNvGraphicFramePr/>
          <p:nvPr/>
        </p:nvGraphicFramePr>
        <p:xfrm>
          <a:off x="708639" y="154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159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5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5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8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Inc model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2016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2017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2018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2019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2020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2021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2022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25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Assets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Cash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2.1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1.2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Accounts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1.5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3.6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4.9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6.4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16.3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Inventory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Current asset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1.8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4.6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6.9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9.9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23.1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Property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1.5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3.6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4.9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6.4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16.3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Goodwill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9%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5%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2%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58" name="Google Shape;658;p79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Financial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9" name="Google Shape;659;p79"/>
          <p:cNvCxnSpPr>
            <a:stCxn id="658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>
            <a:spLocks noGrp="1"/>
          </p:cNvSpPr>
          <p:nvPr>
            <p:ph type="ctrTitle" idx="6"/>
          </p:nvPr>
        </p:nvSpPr>
        <p:spPr>
          <a:xfrm flipH="1">
            <a:off x="1415723" y="3091750"/>
            <a:ext cx="2395800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THỰC HÀNH FRONT-END</a:t>
            </a:r>
            <a:endParaRPr dirty="0"/>
          </a:p>
        </p:txBody>
      </p:sp>
      <p:sp>
        <p:nvSpPr>
          <p:cNvPr id="379" name="Google Shape;379;p64"/>
          <p:cNvSpPr txBox="1">
            <a:spLocks noGrp="1"/>
          </p:cNvSpPr>
          <p:nvPr>
            <p:ph type="title" idx="8"/>
          </p:nvPr>
        </p:nvSpPr>
        <p:spPr>
          <a:xfrm flipH="1">
            <a:off x="723428" y="2846638"/>
            <a:ext cx="733500" cy="1350000"/>
          </a:xfrm>
          <a:prstGeom prst="rect">
            <a:avLst/>
          </a:prstGeom>
        </p:spPr>
        <p:txBody>
          <a:bodyPr spcFirstLastPara="1" wrap="square" lIns="91425" tIns="3657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ctrTitle" idx="15"/>
          </p:nvPr>
        </p:nvSpPr>
        <p:spPr>
          <a:xfrm>
            <a:off x="715450" y="436050"/>
            <a:ext cx="77130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</a:t>
            </a:r>
            <a:endParaRPr sz="3600" dirty="0"/>
          </a:p>
        </p:txBody>
      </p:sp>
      <p:sp>
        <p:nvSpPr>
          <p:cNvPr id="381" name="Google Shape;381;p64"/>
          <p:cNvSpPr txBox="1">
            <a:spLocks noGrp="1"/>
          </p:cNvSpPr>
          <p:nvPr>
            <p:ph type="ctrTitle"/>
          </p:nvPr>
        </p:nvSpPr>
        <p:spPr>
          <a:xfrm flipH="1">
            <a:off x="1415725" y="1509850"/>
            <a:ext cx="2017023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KIẾN THỨC &amp; LÝ THUYẾT</a:t>
            </a:r>
            <a:endParaRPr dirty="0"/>
          </a:p>
        </p:txBody>
      </p:sp>
      <p:sp>
        <p:nvSpPr>
          <p:cNvPr id="383" name="Google Shape;383;p64"/>
          <p:cNvSpPr txBox="1">
            <a:spLocks noGrp="1"/>
          </p:cNvSpPr>
          <p:nvPr>
            <p:ph type="title" idx="2"/>
          </p:nvPr>
        </p:nvSpPr>
        <p:spPr>
          <a:xfrm flipH="1">
            <a:off x="720753" y="1263787"/>
            <a:ext cx="733500" cy="1353300"/>
          </a:xfrm>
          <a:prstGeom prst="rect">
            <a:avLst/>
          </a:prstGeom>
        </p:spPr>
        <p:txBody>
          <a:bodyPr spcFirstLastPara="1" wrap="square" lIns="91425" tIns="3657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ctrTitle" idx="3"/>
          </p:nvPr>
        </p:nvSpPr>
        <p:spPr>
          <a:xfrm>
            <a:off x="4897631" y="1531237"/>
            <a:ext cx="2395800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THỰC HÀNH </a:t>
            </a:r>
            <a:br>
              <a:rPr lang="en" dirty="0"/>
            </a:br>
            <a:r>
              <a:rPr lang="en" dirty="0"/>
              <a:t>BACK-END</a:t>
            </a:r>
            <a:endParaRPr dirty="0"/>
          </a:p>
        </p:txBody>
      </p:sp>
      <p:sp>
        <p:nvSpPr>
          <p:cNvPr id="386" name="Google Shape;386;p64"/>
          <p:cNvSpPr txBox="1">
            <a:spLocks noGrp="1"/>
          </p:cNvSpPr>
          <p:nvPr>
            <p:ph type="title" idx="5"/>
          </p:nvPr>
        </p:nvSpPr>
        <p:spPr>
          <a:xfrm>
            <a:off x="4133313" y="1267087"/>
            <a:ext cx="733500" cy="1350000"/>
          </a:xfrm>
          <a:prstGeom prst="rect">
            <a:avLst/>
          </a:prstGeom>
        </p:spPr>
        <p:txBody>
          <a:bodyPr spcFirstLastPara="1" wrap="square" lIns="91425" tIns="3657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ctrTitle" idx="9"/>
          </p:nvPr>
        </p:nvSpPr>
        <p:spPr>
          <a:xfrm>
            <a:off x="4829053" y="3091759"/>
            <a:ext cx="1511786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ĐẠT ĐƯỢC</a:t>
            </a:r>
            <a:endParaRPr dirty="0"/>
          </a:p>
        </p:txBody>
      </p:sp>
      <p:sp>
        <p:nvSpPr>
          <p:cNvPr id="389" name="Google Shape;389;p64"/>
          <p:cNvSpPr txBox="1">
            <a:spLocks noGrp="1"/>
          </p:cNvSpPr>
          <p:nvPr>
            <p:ph type="title" idx="14"/>
          </p:nvPr>
        </p:nvSpPr>
        <p:spPr>
          <a:xfrm>
            <a:off x="4130513" y="2846638"/>
            <a:ext cx="733500" cy="1350000"/>
          </a:xfrm>
          <a:prstGeom prst="rect">
            <a:avLst/>
          </a:prstGeom>
        </p:spPr>
        <p:txBody>
          <a:bodyPr spcFirstLastPara="1" wrap="square" lIns="91425" tIns="3657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0" name="Google Shape;390;p64"/>
          <p:cNvCxnSpPr/>
          <p:nvPr/>
        </p:nvCxnSpPr>
        <p:spPr>
          <a:xfrm>
            <a:off x="-42125" y="2326250"/>
            <a:ext cx="6967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64"/>
          <p:cNvCxnSpPr/>
          <p:nvPr/>
        </p:nvCxnSpPr>
        <p:spPr>
          <a:xfrm>
            <a:off x="-7568" y="3906151"/>
            <a:ext cx="6927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64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1-2023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3" name="Google Shape;393;p64"/>
          <p:cNvCxnSpPr>
            <a:stCxn id="392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80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388" y="1313431"/>
            <a:ext cx="3115626" cy="1926488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0"/>
          <p:cNvSpPr/>
          <p:nvPr/>
        </p:nvSpPr>
        <p:spPr>
          <a:xfrm>
            <a:off x="2873063" y="3452225"/>
            <a:ext cx="202500" cy="2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80"/>
          <p:cNvSpPr/>
          <p:nvPr/>
        </p:nvSpPr>
        <p:spPr>
          <a:xfrm>
            <a:off x="832638" y="3452225"/>
            <a:ext cx="202500" cy="20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80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model</a:t>
            </a:r>
            <a:endParaRPr/>
          </a:p>
        </p:txBody>
      </p:sp>
      <p:pic>
        <p:nvPicPr>
          <p:cNvPr id="668" name="Google Shape;668;p80" title="Chart">
            <a:hlinkClick r:id="rId3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295" y="1557675"/>
            <a:ext cx="3566481" cy="2205274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0"/>
          <p:cNvSpPr txBox="1"/>
          <p:nvPr/>
        </p:nvSpPr>
        <p:spPr>
          <a:xfrm>
            <a:off x="1084975" y="3762950"/>
            <a:ext cx="1510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Venus has a beautiful name and it’s hot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80"/>
          <p:cNvSpPr txBox="1">
            <a:spLocks noGrp="1"/>
          </p:cNvSpPr>
          <p:nvPr>
            <p:ph type="ctrTitle" idx="4294967295"/>
          </p:nvPr>
        </p:nvSpPr>
        <p:spPr>
          <a:xfrm>
            <a:off x="1084975" y="3275200"/>
            <a:ext cx="1510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Venus</a:t>
            </a:r>
            <a:endParaRPr sz="2400"/>
          </a:p>
        </p:txBody>
      </p:sp>
      <p:sp>
        <p:nvSpPr>
          <p:cNvPr id="671" name="Google Shape;671;p80"/>
          <p:cNvSpPr txBox="1">
            <a:spLocks noGrp="1"/>
          </p:cNvSpPr>
          <p:nvPr>
            <p:ph type="ctrTitle" idx="4294967295"/>
          </p:nvPr>
        </p:nvSpPr>
        <p:spPr>
          <a:xfrm>
            <a:off x="6150475" y="1214921"/>
            <a:ext cx="22803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Venus</a:t>
            </a:r>
            <a:endParaRPr sz="2400"/>
          </a:p>
        </p:txBody>
      </p:sp>
      <p:sp>
        <p:nvSpPr>
          <p:cNvPr id="672" name="Google Shape;672;p80"/>
          <p:cNvSpPr txBox="1"/>
          <p:nvPr/>
        </p:nvSpPr>
        <p:spPr>
          <a:xfrm>
            <a:off x="5222825" y="3841760"/>
            <a:ext cx="31359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80"/>
          <p:cNvSpPr txBox="1"/>
          <p:nvPr/>
        </p:nvSpPr>
        <p:spPr>
          <a:xfrm>
            <a:off x="3146953" y="3762950"/>
            <a:ext cx="1510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actually cold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80"/>
          <p:cNvSpPr txBox="1">
            <a:spLocks noGrp="1"/>
          </p:cNvSpPr>
          <p:nvPr>
            <p:ph type="ctrTitle" idx="4294967295"/>
          </p:nvPr>
        </p:nvSpPr>
        <p:spPr>
          <a:xfrm>
            <a:off x="3146953" y="3275200"/>
            <a:ext cx="1510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Mars</a:t>
            </a:r>
            <a:endParaRPr sz="2400"/>
          </a:p>
        </p:txBody>
      </p:sp>
      <p:sp>
        <p:nvSpPr>
          <p:cNvPr id="675" name="Google Shape;675;p80"/>
          <p:cNvSpPr txBox="1">
            <a:spLocks noGrp="1"/>
          </p:cNvSpPr>
          <p:nvPr>
            <p:ph type="ctrTitle" idx="4294967295"/>
          </p:nvPr>
        </p:nvSpPr>
        <p:spPr>
          <a:xfrm>
            <a:off x="3625150" y="2096036"/>
            <a:ext cx="7665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40%</a:t>
            </a:r>
            <a:endParaRPr sz="2400"/>
          </a:p>
        </p:txBody>
      </p:sp>
      <p:sp>
        <p:nvSpPr>
          <p:cNvPr id="676" name="Google Shape;676;p80"/>
          <p:cNvSpPr txBox="1">
            <a:spLocks noGrp="1"/>
          </p:cNvSpPr>
          <p:nvPr>
            <p:ph type="ctrTitle" idx="4294967295"/>
          </p:nvPr>
        </p:nvSpPr>
        <p:spPr>
          <a:xfrm>
            <a:off x="708625" y="2096036"/>
            <a:ext cx="7665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60%</a:t>
            </a:r>
            <a:endParaRPr sz="2400"/>
          </a:p>
        </p:txBody>
      </p:sp>
      <p:cxnSp>
        <p:nvCxnSpPr>
          <p:cNvPr id="677" name="Google Shape;677;p80"/>
          <p:cNvCxnSpPr>
            <a:stCxn id="676" idx="3"/>
          </p:cNvCxnSpPr>
          <p:nvPr/>
        </p:nvCxnSpPr>
        <p:spPr>
          <a:xfrm>
            <a:off x="1475125" y="2288486"/>
            <a:ext cx="669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80"/>
          <p:cNvCxnSpPr>
            <a:stCxn id="675" idx="1"/>
          </p:cNvCxnSpPr>
          <p:nvPr/>
        </p:nvCxnSpPr>
        <p:spPr>
          <a:xfrm rot="10800000">
            <a:off x="2950750" y="2288486"/>
            <a:ext cx="674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80"/>
          <p:cNvCxnSpPr/>
          <p:nvPr/>
        </p:nvCxnSpPr>
        <p:spPr>
          <a:xfrm>
            <a:off x="18225" y="3782100"/>
            <a:ext cx="4763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80"/>
          <p:cNvCxnSpPr/>
          <p:nvPr/>
        </p:nvCxnSpPr>
        <p:spPr>
          <a:xfrm>
            <a:off x="4763250" y="1705575"/>
            <a:ext cx="439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80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Financial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82" name="Google Shape;682;p80"/>
          <p:cNvCxnSpPr>
            <a:stCxn id="681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81"/>
          <p:cNvGrpSpPr/>
          <p:nvPr/>
        </p:nvGrpSpPr>
        <p:grpSpPr>
          <a:xfrm>
            <a:off x="2804525" y="1422198"/>
            <a:ext cx="5624450" cy="878700"/>
            <a:chOff x="2804525" y="1422198"/>
            <a:chExt cx="5624450" cy="878700"/>
          </a:xfrm>
        </p:grpSpPr>
        <p:sp>
          <p:nvSpPr>
            <p:cNvPr id="688" name="Google Shape;688;p81"/>
            <p:cNvSpPr/>
            <p:nvPr/>
          </p:nvSpPr>
          <p:spPr>
            <a:xfrm>
              <a:off x="2804525" y="1919348"/>
              <a:ext cx="1406100" cy="381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1"/>
            <p:cNvSpPr/>
            <p:nvPr/>
          </p:nvSpPr>
          <p:spPr>
            <a:xfrm>
              <a:off x="4210625" y="1768574"/>
              <a:ext cx="1406100" cy="532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1"/>
            <p:cNvSpPr/>
            <p:nvPr/>
          </p:nvSpPr>
          <p:spPr>
            <a:xfrm>
              <a:off x="5616775" y="1538324"/>
              <a:ext cx="1406100" cy="76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1"/>
            <p:cNvSpPr/>
            <p:nvPr/>
          </p:nvSpPr>
          <p:spPr>
            <a:xfrm>
              <a:off x="7022875" y="1422198"/>
              <a:ext cx="1406100" cy="878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81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model</a:t>
            </a:r>
            <a:endParaRPr/>
          </a:p>
        </p:txBody>
      </p:sp>
      <p:graphicFrame>
        <p:nvGraphicFramePr>
          <p:cNvPr id="693" name="Google Shape;693;p81"/>
          <p:cNvGraphicFramePr/>
          <p:nvPr/>
        </p:nvGraphicFramePr>
        <p:xfrm>
          <a:off x="714850" y="19032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208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6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Basic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Standard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Advanced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Leading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Level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Accounts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20%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70%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10%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&lt;1%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Description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Insert your description here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3"/>
          <p:cNvSpPr txBox="1">
            <a:spLocks noGrp="1"/>
          </p:cNvSpPr>
          <p:nvPr>
            <p:ph type="title"/>
          </p:nvPr>
        </p:nvSpPr>
        <p:spPr>
          <a:xfrm>
            <a:off x="709904" y="338824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Consulting proposal</a:t>
            </a:r>
            <a:endParaRPr/>
          </a:p>
        </p:txBody>
      </p:sp>
      <p:sp>
        <p:nvSpPr>
          <p:cNvPr id="710" name="Google Shape;710;p83"/>
          <p:cNvSpPr txBox="1">
            <a:spLocks noGrp="1"/>
          </p:cNvSpPr>
          <p:nvPr>
            <p:ph type="subTitle" idx="1"/>
          </p:nvPr>
        </p:nvSpPr>
        <p:spPr>
          <a:xfrm>
            <a:off x="717300" y="2051549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11" name="Google Shape;711;p83"/>
          <p:cNvSpPr txBox="1">
            <a:spLocks noGrp="1"/>
          </p:cNvSpPr>
          <p:nvPr>
            <p:ph type="subTitle" idx="2"/>
          </p:nvPr>
        </p:nvSpPr>
        <p:spPr>
          <a:xfrm>
            <a:off x="719256" y="1560580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712" name="Google Shape;712;p83"/>
          <p:cNvSpPr txBox="1">
            <a:spLocks noGrp="1"/>
          </p:cNvSpPr>
          <p:nvPr>
            <p:ph type="subTitle" idx="3"/>
          </p:nvPr>
        </p:nvSpPr>
        <p:spPr>
          <a:xfrm>
            <a:off x="3425975" y="2051735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13" name="Google Shape;713;p83"/>
          <p:cNvSpPr txBox="1">
            <a:spLocks noGrp="1"/>
          </p:cNvSpPr>
          <p:nvPr>
            <p:ph type="subTitle" idx="4"/>
          </p:nvPr>
        </p:nvSpPr>
        <p:spPr>
          <a:xfrm>
            <a:off x="3427931" y="1560584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Fees</a:t>
            </a:r>
            <a:endParaRPr/>
          </a:p>
        </p:txBody>
      </p:sp>
      <p:sp>
        <p:nvSpPr>
          <p:cNvPr id="714" name="Google Shape;714;p83"/>
          <p:cNvSpPr txBox="1">
            <a:spLocks noGrp="1"/>
          </p:cNvSpPr>
          <p:nvPr>
            <p:ph type="subTitle" idx="5"/>
          </p:nvPr>
        </p:nvSpPr>
        <p:spPr>
          <a:xfrm>
            <a:off x="6132681" y="2041510"/>
            <a:ext cx="2286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715" name="Google Shape;715;p83"/>
          <p:cNvSpPr txBox="1">
            <a:spLocks noGrp="1"/>
          </p:cNvSpPr>
          <p:nvPr>
            <p:ph type="subTitle" idx="6"/>
          </p:nvPr>
        </p:nvSpPr>
        <p:spPr>
          <a:xfrm>
            <a:off x="6134638" y="1550359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Expenses</a:t>
            </a:r>
            <a:endParaRPr/>
          </a:p>
        </p:txBody>
      </p:sp>
      <p:sp>
        <p:nvSpPr>
          <p:cNvPr id="716" name="Google Shape;716;p83"/>
          <p:cNvSpPr txBox="1">
            <a:spLocks noGrp="1"/>
          </p:cNvSpPr>
          <p:nvPr>
            <p:ph type="subTitle" idx="7"/>
          </p:nvPr>
        </p:nvSpPr>
        <p:spPr>
          <a:xfrm>
            <a:off x="717300" y="3609309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Earth is the third planet from the Sun</a:t>
            </a:r>
            <a:endParaRPr/>
          </a:p>
        </p:txBody>
      </p:sp>
      <p:sp>
        <p:nvSpPr>
          <p:cNvPr id="717" name="Google Shape;717;p83"/>
          <p:cNvSpPr txBox="1">
            <a:spLocks noGrp="1"/>
          </p:cNvSpPr>
          <p:nvPr>
            <p:ph type="subTitle" idx="8"/>
          </p:nvPr>
        </p:nvSpPr>
        <p:spPr>
          <a:xfrm>
            <a:off x="719256" y="3119982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Invoices</a:t>
            </a:r>
            <a:endParaRPr/>
          </a:p>
        </p:txBody>
      </p:sp>
      <p:sp>
        <p:nvSpPr>
          <p:cNvPr id="718" name="Google Shape;718;p83"/>
          <p:cNvSpPr txBox="1">
            <a:spLocks noGrp="1"/>
          </p:cNvSpPr>
          <p:nvPr>
            <p:ph type="subTitle" idx="9"/>
          </p:nvPr>
        </p:nvSpPr>
        <p:spPr>
          <a:xfrm>
            <a:off x="3429005" y="3609312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719" name="Google Shape;719;p83"/>
          <p:cNvSpPr txBox="1">
            <a:spLocks noGrp="1"/>
          </p:cNvSpPr>
          <p:nvPr>
            <p:ph type="subTitle" idx="13"/>
          </p:nvPr>
        </p:nvSpPr>
        <p:spPr>
          <a:xfrm>
            <a:off x="3430961" y="3119985"/>
            <a:ext cx="22821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720" name="Google Shape;720;p83"/>
          <p:cNvSpPr txBox="1">
            <a:spLocks noGrp="1"/>
          </p:cNvSpPr>
          <p:nvPr>
            <p:ph type="subTitle" idx="14"/>
          </p:nvPr>
        </p:nvSpPr>
        <p:spPr>
          <a:xfrm>
            <a:off x="6132681" y="3609296"/>
            <a:ext cx="22860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721" name="Google Shape;721;p83"/>
          <p:cNvSpPr txBox="1">
            <a:spLocks noGrp="1"/>
          </p:cNvSpPr>
          <p:nvPr>
            <p:ph type="subTitle" idx="15"/>
          </p:nvPr>
        </p:nvSpPr>
        <p:spPr>
          <a:xfrm>
            <a:off x="6134638" y="3119969"/>
            <a:ext cx="22824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Terms</a:t>
            </a:r>
            <a:endParaRPr/>
          </a:p>
        </p:txBody>
      </p:sp>
      <p:cxnSp>
        <p:nvCxnSpPr>
          <p:cNvPr id="722" name="Google Shape;722;p83"/>
          <p:cNvCxnSpPr/>
          <p:nvPr/>
        </p:nvCxnSpPr>
        <p:spPr>
          <a:xfrm>
            <a:off x="0" y="2073275"/>
            <a:ext cx="8182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83"/>
          <p:cNvCxnSpPr/>
          <p:nvPr/>
        </p:nvCxnSpPr>
        <p:spPr>
          <a:xfrm>
            <a:off x="0" y="3637275"/>
            <a:ext cx="8182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/>
          <p:nvPr/>
        </p:nvSpPr>
        <p:spPr>
          <a:xfrm>
            <a:off x="-4184650" y="-4362400"/>
            <a:ext cx="11537100" cy="115371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84"/>
          <p:cNvSpPr txBox="1">
            <a:spLocks noGrp="1"/>
          </p:cNvSpPr>
          <p:nvPr>
            <p:ph type="title"/>
          </p:nvPr>
        </p:nvSpPr>
        <p:spPr>
          <a:xfrm>
            <a:off x="713225" y="439114"/>
            <a:ext cx="2777700" cy="24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 </a:t>
            </a:r>
            <a:endParaRPr/>
          </a:p>
        </p:txBody>
      </p:sp>
      <p:sp>
        <p:nvSpPr>
          <p:cNvPr id="730" name="Google Shape;730;p84"/>
          <p:cNvSpPr/>
          <p:nvPr/>
        </p:nvSpPr>
        <p:spPr>
          <a:xfrm>
            <a:off x="5852125" y="2305650"/>
            <a:ext cx="4490700" cy="4490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84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32" name="Google Shape;732;p84"/>
          <p:cNvCxnSpPr>
            <a:stCxn id="731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85"/>
          <p:cNvPicPr preferRelativeResize="0"/>
          <p:nvPr/>
        </p:nvPicPr>
        <p:blipFill rotWithShape="1">
          <a:blip r:embed="rId3">
            <a:alphaModFix/>
          </a:blip>
          <a:srcRect l="35508" r="3856"/>
          <a:stretch/>
        </p:blipFill>
        <p:spPr>
          <a:xfrm>
            <a:off x="713225" y="1253300"/>
            <a:ext cx="3557550" cy="38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5"/>
          <p:cNvSpPr txBox="1">
            <a:spLocks noGrp="1"/>
          </p:cNvSpPr>
          <p:nvPr>
            <p:ph type="ctrTitle"/>
          </p:nvPr>
        </p:nvSpPr>
        <p:spPr>
          <a:xfrm>
            <a:off x="5137100" y="1271550"/>
            <a:ext cx="3156300" cy="19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739" name="Google Shape;739;p85"/>
          <p:cNvSpPr txBox="1">
            <a:spLocks noGrp="1"/>
          </p:cNvSpPr>
          <p:nvPr>
            <p:ph type="subTitle" idx="1"/>
          </p:nvPr>
        </p:nvSpPr>
        <p:spPr>
          <a:xfrm>
            <a:off x="5137098" y="3557675"/>
            <a:ext cx="3005400" cy="13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totally appreciate it</a:t>
            </a:r>
            <a:endParaRPr/>
          </a:p>
        </p:txBody>
      </p:sp>
      <p:cxnSp>
        <p:nvCxnSpPr>
          <p:cNvPr id="740" name="Google Shape;740;p85"/>
          <p:cNvCxnSpPr/>
          <p:nvPr/>
        </p:nvCxnSpPr>
        <p:spPr>
          <a:xfrm>
            <a:off x="5203783" y="3320647"/>
            <a:ext cx="3938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85"/>
          <p:cNvSpPr/>
          <p:nvPr/>
        </p:nvSpPr>
        <p:spPr>
          <a:xfrm>
            <a:off x="-1225400" y="30159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85"/>
          <p:cNvSpPr/>
          <p:nvPr/>
        </p:nvSpPr>
        <p:spPr>
          <a:xfrm>
            <a:off x="1256125" y="-1606750"/>
            <a:ext cx="4927500" cy="4927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3" name="Google Shape;743;p85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4" name="Google Shape;744;p85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6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 and supporting arguments</a:t>
            </a:r>
            <a:endParaRPr/>
          </a:p>
        </p:txBody>
      </p:sp>
      <p:sp>
        <p:nvSpPr>
          <p:cNvPr id="750" name="Google Shape;750;p86"/>
          <p:cNvSpPr txBox="1"/>
          <p:nvPr/>
        </p:nvSpPr>
        <p:spPr>
          <a:xfrm>
            <a:off x="715675" y="1725450"/>
            <a:ext cx="7714200" cy="483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Reduce costs by $5 million through operational improvements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1" name="Google Shape;751;p86"/>
          <p:cNvSpPr txBox="1"/>
          <p:nvPr/>
        </p:nvSpPr>
        <p:spPr>
          <a:xfrm>
            <a:off x="3354340" y="2669592"/>
            <a:ext cx="2436900" cy="395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Simplify core function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2" name="Google Shape;752;p86"/>
          <p:cNvSpPr txBox="1"/>
          <p:nvPr/>
        </p:nvSpPr>
        <p:spPr>
          <a:xfrm>
            <a:off x="714025" y="2669592"/>
            <a:ext cx="2436900" cy="395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Outsource non-core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3" name="Google Shape;753;p86"/>
          <p:cNvSpPr txBox="1"/>
          <p:nvPr/>
        </p:nvSpPr>
        <p:spPr>
          <a:xfrm>
            <a:off x="5993825" y="2669592"/>
            <a:ext cx="2436900" cy="395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Review supplier cost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754" name="Google Shape;754;p86"/>
          <p:cNvCxnSpPr>
            <a:stCxn id="752" idx="0"/>
            <a:endCxn id="750" idx="2"/>
          </p:cNvCxnSpPr>
          <p:nvPr/>
        </p:nvCxnSpPr>
        <p:spPr>
          <a:xfrm rot="-5400000">
            <a:off x="3022075" y="1118892"/>
            <a:ext cx="461100" cy="26403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86"/>
          <p:cNvCxnSpPr>
            <a:stCxn id="751" idx="0"/>
            <a:endCxn id="750" idx="2"/>
          </p:cNvCxnSpPr>
          <p:nvPr/>
        </p:nvCxnSpPr>
        <p:spPr>
          <a:xfrm rot="-5400000">
            <a:off x="4342540" y="2438742"/>
            <a:ext cx="4611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86"/>
          <p:cNvCxnSpPr>
            <a:stCxn id="753" idx="0"/>
            <a:endCxn id="750" idx="2"/>
          </p:cNvCxnSpPr>
          <p:nvPr/>
        </p:nvCxnSpPr>
        <p:spPr>
          <a:xfrm rot="5400000" flipH="1">
            <a:off x="5662025" y="1119342"/>
            <a:ext cx="461100" cy="2639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7" name="Google Shape;757;p86"/>
          <p:cNvSpPr txBox="1"/>
          <p:nvPr/>
        </p:nvSpPr>
        <p:spPr>
          <a:xfrm>
            <a:off x="3353490" y="3109373"/>
            <a:ext cx="2436900" cy="46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Design current processes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8" name="Google Shape;758;p86"/>
          <p:cNvSpPr txBox="1"/>
          <p:nvPr/>
        </p:nvSpPr>
        <p:spPr>
          <a:xfrm>
            <a:off x="713175" y="3109373"/>
            <a:ext cx="2436900" cy="46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Evaluate cost and service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9" name="Google Shape;759;p86"/>
          <p:cNvSpPr txBox="1"/>
          <p:nvPr/>
        </p:nvSpPr>
        <p:spPr>
          <a:xfrm>
            <a:off x="5993825" y="3109373"/>
            <a:ext cx="2436900" cy="46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and review current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supplier costs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0" name="Google Shape;760;p86"/>
          <p:cNvSpPr txBox="1"/>
          <p:nvPr/>
        </p:nvSpPr>
        <p:spPr>
          <a:xfrm>
            <a:off x="3353540" y="3625830"/>
            <a:ext cx="2436900" cy="46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Compare current process to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best-in-class benchmarks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Google Shape;761;p86"/>
          <p:cNvSpPr txBox="1"/>
          <p:nvPr/>
        </p:nvSpPr>
        <p:spPr>
          <a:xfrm>
            <a:off x="713225" y="3625830"/>
            <a:ext cx="2436900" cy="46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non-core functions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86"/>
          <p:cNvSpPr txBox="1"/>
          <p:nvPr/>
        </p:nvSpPr>
        <p:spPr>
          <a:xfrm>
            <a:off x="5993825" y="3625830"/>
            <a:ext cx="2436900" cy="46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Evaluate cost of potential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alternative suppliers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p86"/>
          <p:cNvSpPr txBox="1">
            <a:spLocks noGrp="1"/>
          </p:cNvSpPr>
          <p:nvPr>
            <p:ph type="ctrTitle" idx="4294967295"/>
          </p:nvPr>
        </p:nvSpPr>
        <p:spPr>
          <a:xfrm>
            <a:off x="716600" y="1149477"/>
            <a:ext cx="7714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can the company reduce its costs by 10%?</a:t>
            </a:r>
            <a:endParaRPr sz="2300"/>
          </a:p>
        </p:txBody>
      </p:sp>
      <p:sp>
        <p:nvSpPr>
          <p:cNvPr id="764" name="Google Shape;764;p86"/>
          <p:cNvSpPr txBox="1"/>
          <p:nvPr/>
        </p:nvSpPr>
        <p:spPr>
          <a:xfrm>
            <a:off x="3353540" y="4142284"/>
            <a:ext cx="2436900" cy="46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Adopt best practices based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benchmarks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" name="Google Shape;765;p86"/>
          <p:cNvSpPr txBox="1"/>
          <p:nvPr/>
        </p:nvSpPr>
        <p:spPr>
          <a:xfrm>
            <a:off x="713225" y="4142284"/>
            <a:ext cx="2436900" cy="46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Choose one partner for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function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86"/>
          <p:cNvSpPr txBox="1"/>
          <p:nvPr/>
        </p:nvSpPr>
        <p:spPr>
          <a:xfrm>
            <a:off x="5993825" y="4142284"/>
            <a:ext cx="2436900" cy="46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Negotiate supplier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contracts/choose options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7"/>
          <p:cNvSpPr txBox="1">
            <a:spLocks noGrp="1"/>
          </p:cNvSpPr>
          <p:nvPr>
            <p:ph type="title"/>
          </p:nvPr>
        </p:nvSpPr>
        <p:spPr>
          <a:xfrm>
            <a:off x="713225" y="430500"/>
            <a:ext cx="73326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Initiative prioritization matrix: Impact &amp; effort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87"/>
          <p:cNvSpPr txBox="1">
            <a:spLocks noGrp="1"/>
          </p:cNvSpPr>
          <p:nvPr>
            <p:ph type="subTitle" idx="1"/>
          </p:nvPr>
        </p:nvSpPr>
        <p:spPr>
          <a:xfrm>
            <a:off x="1374513" y="3148204"/>
            <a:ext cx="30897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Despite being red, Mars is a cold place, not hot</a:t>
            </a:r>
            <a:endParaRPr/>
          </a:p>
          <a:p>
            <a:pPr marL="32004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773" name="Google Shape;773;p87"/>
          <p:cNvSpPr txBox="1">
            <a:spLocks noGrp="1"/>
          </p:cNvSpPr>
          <p:nvPr>
            <p:ph type="subTitle" idx="2"/>
          </p:nvPr>
        </p:nvSpPr>
        <p:spPr>
          <a:xfrm>
            <a:off x="4679788" y="3148204"/>
            <a:ext cx="30897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Saturn is a gas giant and has several rings</a:t>
            </a:r>
            <a:endParaRPr/>
          </a:p>
          <a:p>
            <a:pPr marL="32004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774" name="Google Shape;774;p87"/>
          <p:cNvSpPr txBox="1">
            <a:spLocks noGrp="1"/>
          </p:cNvSpPr>
          <p:nvPr>
            <p:ph type="subTitle" idx="3"/>
          </p:nvPr>
        </p:nvSpPr>
        <p:spPr>
          <a:xfrm>
            <a:off x="1374513" y="2466212"/>
            <a:ext cx="30897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775" name="Google Shape;775;p87"/>
          <p:cNvSpPr txBox="1">
            <a:spLocks noGrp="1"/>
          </p:cNvSpPr>
          <p:nvPr>
            <p:ph type="subTitle" idx="4"/>
          </p:nvPr>
        </p:nvSpPr>
        <p:spPr>
          <a:xfrm>
            <a:off x="4679788" y="2466212"/>
            <a:ext cx="30897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Effort</a:t>
            </a:r>
            <a:endParaRPr/>
          </a:p>
        </p:txBody>
      </p:sp>
      <p:sp>
        <p:nvSpPr>
          <p:cNvPr id="776" name="Google Shape;776;p87"/>
          <p:cNvSpPr txBox="1">
            <a:spLocks noGrp="1"/>
          </p:cNvSpPr>
          <p:nvPr>
            <p:ph type="subTitle" idx="5"/>
          </p:nvPr>
        </p:nvSpPr>
        <p:spPr>
          <a:xfrm>
            <a:off x="713225" y="1668375"/>
            <a:ext cx="77268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initiative prioritization matrix will help you prioritize all your potential initiatives based on the following 2 criteria:</a:t>
            </a:r>
            <a:endParaRPr/>
          </a:p>
        </p:txBody>
      </p:sp>
      <p:cxnSp>
        <p:nvCxnSpPr>
          <p:cNvPr id="777" name="Google Shape;777;p87"/>
          <p:cNvCxnSpPr/>
          <p:nvPr/>
        </p:nvCxnSpPr>
        <p:spPr>
          <a:xfrm>
            <a:off x="1467275" y="3039250"/>
            <a:ext cx="7690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2" name="Google Shape;782;p88"/>
          <p:cNvGraphicFramePr/>
          <p:nvPr/>
        </p:nvGraphicFramePr>
        <p:xfrm>
          <a:off x="713100" y="15485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45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Initiative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Impact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Effort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List all your potential initiatives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Very high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List all your potential initiatives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List all your potential initiatives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List all your potential initiatives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Very high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List all your potential initiatives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List all your potential initiatives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83" name="Google Shape;783;p88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Prioritization matrix</a:t>
            </a:r>
            <a:endParaRPr/>
          </a:p>
        </p:txBody>
      </p:sp>
      <p:grpSp>
        <p:nvGrpSpPr>
          <p:cNvPr id="784" name="Google Shape;784;p88"/>
          <p:cNvGrpSpPr/>
          <p:nvPr/>
        </p:nvGrpSpPr>
        <p:grpSpPr>
          <a:xfrm>
            <a:off x="4233162" y="2104138"/>
            <a:ext cx="1074518" cy="202500"/>
            <a:chOff x="4233162" y="2104138"/>
            <a:chExt cx="1074518" cy="202500"/>
          </a:xfrm>
        </p:grpSpPr>
        <p:sp>
          <p:nvSpPr>
            <p:cNvPr id="785" name="Google Shape;785;p88"/>
            <p:cNvSpPr/>
            <p:nvPr/>
          </p:nvSpPr>
          <p:spPr>
            <a:xfrm>
              <a:off x="4233162" y="2104138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8"/>
            <p:cNvSpPr/>
            <p:nvPr/>
          </p:nvSpPr>
          <p:spPr>
            <a:xfrm>
              <a:off x="4667821" y="2104138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8"/>
            <p:cNvSpPr/>
            <p:nvPr/>
          </p:nvSpPr>
          <p:spPr>
            <a:xfrm>
              <a:off x="5102480" y="2104138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88"/>
          <p:cNvGrpSpPr/>
          <p:nvPr/>
        </p:nvGrpSpPr>
        <p:grpSpPr>
          <a:xfrm>
            <a:off x="4233162" y="2541888"/>
            <a:ext cx="1074518" cy="202500"/>
            <a:chOff x="4233162" y="2541888"/>
            <a:chExt cx="1074518" cy="202500"/>
          </a:xfrm>
        </p:grpSpPr>
        <p:sp>
          <p:nvSpPr>
            <p:cNvPr id="789" name="Google Shape;789;p88"/>
            <p:cNvSpPr/>
            <p:nvPr/>
          </p:nvSpPr>
          <p:spPr>
            <a:xfrm>
              <a:off x="4233162" y="2541888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8"/>
            <p:cNvSpPr/>
            <p:nvPr/>
          </p:nvSpPr>
          <p:spPr>
            <a:xfrm>
              <a:off x="4667821" y="2541888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8"/>
            <p:cNvSpPr/>
            <p:nvPr/>
          </p:nvSpPr>
          <p:spPr>
            <a:xfrm>
              <a:off x="5102480" y="2541888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88"/>
          <p:cNvGrpSpPr/>
          <p:nvPr/>
        </p:nvGrpSpPr>
        <p:grpSpPr>
          <a:xfrm>
            <a:off x="4233162" y="2979638"/>
            <a:ext cx="1074518" cy="202500"/>
            <a:chOff x="4233162" y="2979638"/>
            <a:chExt cx="1074518" cy="202500"/>
          </a:xfrm>
        </p:grpSpPr>
        <p:sp>
          <p:nvSpPr>
            <p:cNvPr id="793" name="Google Shape;793;p88"/>
            <p:cNvSpPr/>
            <p:nvPr/>
          </p:nvSpPr>
          <p:spPr>
            <a:xfrm>
              <a:off x="4233162" y="2979638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88"/>
            <p:cNvSpPr/>
            <p:nvPr/>
          </p:nvSpPr>
          <p:spPr>
            <a:xfrm>
              <a:off x="4667821" y="2979638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88"/>
            <p:cNvSpPr/>
            <p:nvPr/>
          </p:nvSpPr>
          <p:spPr>
            <a:xfrm>
              <a:off x="5102480" y="2979638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88"/>
          <p:cNvGrpSpPr/>
          <p:nvPr/>
        </p:nvGrpSpPr>
        <p:grpSpPr>
          <a:xfrm>
            <a:off x="4233162" y="3417388"/>
            <a:ext cx="1074518" cy="202500"/>
            <a:chOff x="4233162" y="3417388"/>
            <a:chExt cx="1074518" cy="202500"/>
          </a:xfrm>
        </p:grpSpPr>
        <p:sp>
          <p:nvSpPr>
            <p:cNvPr id="797" name="Google Shape;797;p88"/>
            <p:cNvSpPr/>
            <p:nvPr/>
          </p:nvSpPr>
          <p:spPr>
            <a:xfrm>
              <a:off x="4233162" y="3417388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88"/>
            <p:cNvSpPr/>
            <p:nvPr/>
          </p:nvSpPr>
          <p:spPr>
            <a:xfrm>
              <a:off x="4667821" y="3417388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88"/>
            <p:cNvSpPr/>
            <p:nvPr/>
          </p:nvSpPr>
          <p:spPr>
            <a:xfrm>
              <a:off x="5102480" y="3417388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88"/>
          <p:cNvGrpSpPr/>
          <p:nvPr/>
        </p:nvGrpSpPr>
        <p:grpSpPr>
          <a:xfrm>
            <a:off x="4233162" y="3855138"/>
            <a:ext cx="1074518" cy="202500"/>
            <a:chOff x="4233162" y="3855138"/>
            <a:chExt cx="1074518" cy="202500"/>
          </a:xfrm>
        </p:grpSpPr>
        <p:sp>
          <p:nvSpPr>
            <p:cNvPr id="801" name="Google Shape;801;p88"/>
            <p:cNvSpPr/>
            <p:nvPr/>
          </p:nvSpPr>
          <p:spPr>
            <a:xfrm>
              <a:off x="4233162" y="3855138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88"/>
            <p:cNvSpPr/>
            <p:nvPr/>
          </p:nvSpPr>
          <p:spPr>
            <a:xfrm>
              <a:off x="4667821" y="3855138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88"/>
            <p:cNvSpPr/>
            <p:nvPr/>
          </p:nvSpPr>
          <p:spPr>
            <a:xfrm>
              <a:off x="5102480" y="3855138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88"/>
          <p:cNvGrpSpPr/>
          <p:nvPr/>
        </p:nvGrpSpPr>
        <p:grpSpPr>
          <a:xfrm>
            <a:off x="4233163" y="4292900"/>
            <a:ext cx="1074518" cy="202500"/>
            <a:chOff x="4233163" y="4292900"/>
            <a:chExt cx="1074518" cy="202500"/>
          </a:xfrm>
        </p:grpSpPr>
        <p:sp>
          <p:nvSpPr>
            <p:cNvPr id="805" name="Google Shape;805;p88"/>
            <p:cNvSpPr/>
            <p:nvPr/>
          </p:nvSpPr>
          <p:spPr>
            <a:xfrm>
              <a:off x="4233163" y="4292900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8"/>
            <p:cNvSpPr/>
            <p:nvPr/>
          </p:nvSpPr>
          <p:spPr>
            <a:xfrm>
              <a:off x="4667822" y="4292900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8"/>
            <p:cNvSpPr/>
            <p:nvPr/>
          </p:nvSpPr>
          <p:spPr>
            <a:xfrm>
              <a:off x="5102481" y="4292900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4" name="Google Shape;824;p90"/>
          <p:cNvCxnSpPr/>
          <p:nvPr/>
        </p:nvCxnSpPr>
        <p:spPr>
          <a:xfrm>
            <a:off x="713225" y="1677023"/>
            <a:ext cx="77310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5" name="Google Shape;825;p90"/>
          <p:cNvSpPr txBox="1">
            <a:spLocks noGrp="1"/>
          </p:cNvSpPr>
          <p:nvPr>
            <p:ph type="title"/>
          </p:nvPr>
        </p:nvSpPr>
        <p:spPr>
          <a:xfrm>
            <a:off x="4785400" y="431171"/>
            <a:ext cx="35904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Ansoff growth matrix</a:t>
            </a:r>
            <a:endParaRPr/>
          </a:p>
        </p:txBody>
      </p:sp>
      <p:sp>
        <p:nvSpPr>
          <p:cNvPr id="826" name="Google Shape;826;p90"/>
          <p:cNvSpPr txBox="1">
            <a:spLocks noGrp="1"/>
          </p:cNvSpPr>
          <p:nvPr>
            <p:ph type="body" idx="1"/>
          </p:nvPr>
        </p:nvSpPr>
        <p:spPr>
          <a:xfrm>
            <a:off x="4788800" y="1758989"/>
            <a:ext cx="3499200" cy="27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Do you know what helps you make your point clear?</a:t>
            </a:r>
            <a:br>
              <a:rPr lang="en"/>
            </a:br>
            <a:r>
              <a:rPr lang="en"/>
              <a:t>Lists like this one:</a:t>
            </a:r>
            <a:br>
              <a:rPr lang="en"/>
            </a:b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They’re simple 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You can organize your ideas clearly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And the most important thing: the audience will never miss the point of your 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7" name="Google Shape;827;p90"/>
          <p:cNvPicPr preferRelativeResize="0"/>
          <p:nvPr/>
        </p:nvPicPr>
        <p:blipFill rotWithShape="1">
          <a:blip r:embed="rId3">
            <a:alphaModFix/>
          </a:blip>
          <a:srcRect t="6574" b="6582"/>
          <a:stretch/>
        </p:blipFill>
        <p:spPr>
          <a:xfrm>
            <a:off x="0" y="13"/>
            <a:ext cx="3132023" cy="41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90"/>
          <p:cNvSpPr/>
          <p:nvPr/>
        </p:nvSpPr>
        <p:spPr>
          <a:xfrm>
            <a:off x="495575" y="2471700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</a:t>
            </a:r>
            <a:endParaRPr/>
          </a:p>
        </p:txBody>
      </p:sp>
      <p:graphicFrame>
        <p:nvGraphicFramePr>
          <p:cNvPr id="834" name="Google Shape;834;p91"/>
          <p:cNvGraphicFramePr/>
          <p:nvPr/>
        </p:nvGraphicFramePr>
        <p:xfrm>
          <a:off x="3624375" y="14377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189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Business name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Company logo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xx/xx/xx</a:t>
                      </a:r>
                      <a:endParaRPr sz="12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35" name="Google Shape;835;p91"/>
          <p:cNvGraphicFramePr/>
          <p:nvPr/>
        </p:nvGraphicFramePr>
        <p:xfrm>
          <a:off x="713225" y="1437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Venus is the second planet from the Sun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6" name="Google Shape;836;p91"/>
          <p:cNvGraphicFramePr/>
          <p:nvPr/>
        </p:nvGraphicFramePr>
        <p:xfrm>
          <a:off x="5797500" y="1437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Despite being red, Mars is actually a cold place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7" name="Google Shape;837;p91"/>
          <p:cNvGraphicFramePr/>
          <p:nvPr/>
        </p:nvGraphicFramePr>
        <p:xfrm>
          <a:off x="713225" y="2567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Mercury is the closest planet to Sun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8" name="Google Shape;838;p91"/>
          <p:cNvGraphicFramePr/>
          <p:nvPr/>
        </p:nvGraphicFramePr>
        <p:xfrm>
          <a:off x="5797500" y="2567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Jupiter is a gas giant and the biggest planet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9" name="Google Shape;839;p91"/>
          <p:cNvGraphicFramePr/>
          <p:nvPr/>
        </p:nvGraphicFramePr>
        <p:xfrm>
          <a:off x="713225" y="369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Earth is the third planet from the Sun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0" name="Google Shape;840;p91"/>
          <p:cNvGraphicFramePr/>
          <p:nvPr/>
        </p:nvGraphicFramePr>
        <p:xfrm>
          <a:off x="5797500" y="369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Saturn is a gas giant and has several rings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41" name="Google Shape;841;p91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" name="Google Shape;842;p91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Management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 txBox="1">
            <a:spLocks noGrp="1"/>
          </p:cNvSpPr>
          <p:nvPr>
            <p:ph type="title"/>
          </p:nvPr>
        </p:nvSpPr>
        <p:spPr>
          <a:xfrm>
            <a:off x="4146525" y="1597547"/>
            <a:ext cx="4158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Kiến thức &amp; Lý thuyết</a:t>
            </a:r>
            <a:endParaRPr dirty="0"/>
          </a:p>
        </p:txBody>
      </p:sp>
      <p:sp>
        <p:nvSpPr>
          <p:cNvPr id="399" name="Google Shape;399;p65"/>
          <p:cNvSpPr txBox="1">
            <a:spLocks noGrp="1"/>
          </p:cNvSpPr>
          <p:nvPr>
            <p:ph type="title" idx="2"/>
          </p:nvPr>
        </p:nvSpPr>
        <p:spPr>
          <a:xfrm>
            <a:off x="4146526" y="137225"/>
            <a:ext cx="23793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01" name="Google Shape;401;p65"/>
          <p:cNvCxnSpPr/>
          <p:nvPr/>
        </p:nvCxnSpPr>
        <p:spPr>
          <a:xfrm>
            <a:off x="713225" y="4099372"/>
            <a:ext cx="7731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2" name="Google Shape;402;p65"/>
          <p:cNvPicPr preferRelativeResize="0"/>
          <p:nvPr/>
        </p:nvPicPr>
        <p:blipFill rotWithShape="1">
          <a:blip r:embed="rId3">
            <a:alphaModFix/>
          </a:blip>
          <a:srcRect t="6402"/>
          <a:stretch/>
        </p:blipFill>
        <p:spPr>
          <a:xfrm>
            <a:off x="0" y="0"/>
            <a:ext cx="3637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5"/>
          <p:cNvSpPr txBox="1"/>
          <p:nvPr/>
        </p:nvSpPr>
        <p:spPr>
          <a:xfrm>
            <a:off x="7345179" y="256175"/>
            <a:ext cx="847295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1 - 2023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4" name="Google Shape;404;p65"/>
          <p:cNvCxnSpPr>
            <a:cxnSpLocks/>
            <a:stCxn id="403" idx="3"/>
          </p:cNvCxnSpPr>
          <p:nvPr/>
        </p:nvCxnSpPr>
        <p:spPr>
          <a:xfrm>
            <a:off x="8192474" y="430025"/>
            <a:ext cx="969601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7" name="Google Shape;847;p92"/>
          <p:cNvGraphicFramePr/>
          <p:nvPr/>
        </p:nvGraphicFramePr>
        <p:xfrm>
          <a:off x="713100" y="16247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193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Attributes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Competitor A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Competitor B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My business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$360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$320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$320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Quality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Medium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Customer age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20-40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18-45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18-50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Reputation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Bad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Average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Very high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Location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Spain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Italy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48" name="Google Shape;848;p92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comparison table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3"/>
          <p:cNvSpPr txBox="1">
            <a:spLocks noGrp="1"/>
          </p:cNvSpPr>
          <p:nvPr>
            <p:ph type="ctrTitle"/>
          </p:nvPr>
        </p:nvSpPr>
        <p:spPr>
          <a:xfrm>
            <a:off x="708625" y="341525"/>
            <a:ext cx="77268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grpSp>
        <p:nvGrpSpPr>
          <p:cNvPr id="854" name="Google Shape;854;p93"/>
          <p:cNvGrpSpPr/>
          <p:nvPr/>
        </p:nvGrpSpPr>
        <p:grpSpPr>
          <a:xfrm>
            <a:off x="4039274" y="2021550"/>
            <a:ext cx="1539715" cy="296700"/>
            <a:chOff x="4115325" y="1869150"/>
            <a:chExt cx="1716325" cy="296700"/>
          </a:xfrm>
        </p:grpSpPr>
        <p:sp>
          <p:nvSpPr>
            <p:cNvPr id="855" name="Google Shape;855;p93"/>
            <p:cNvSpPr/>
            <p:nvPr/>
          </p:nvSpPr>
          <p:spPr>
            <a:xfrm>
              <a:off x="4118650" y="1869150"/>
              <a:ext cx="1713000" cy="296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93"/>
            <p:cNvSpPr/>
            <p:nvPr/>
          </p:nvSpPr>
          <p:spPr>
            <a:xfrm>
              <a:off x="4115325" y="1869150"/>
              <a:ext cx="1263600" cy="29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857" name="Google Shape;857;p93"/>
          <p:cNvSpPr txBox="1"/>
          <p:nvPr/>
        </p:nvSpPr>
        <p:spPr>
          <a:xfrm>
            <a:off x="3087440" y="2061860"/>
            <a:ext cx="894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Hobby 1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8" name="Google Shape;858;p93"/>
          <p:cNvSpPr txBox="1"/>
          <p:nvPr/>
        </p:nvSpPr>
        <p:spPr>
          <a:xfrm>
            <a:off x="3087441" y="1319514"/>
            <a:ext cx="216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Hobbies</a:t>
            </a:r>
            <a:endParaRPr sz="2300" b="1">
              <a:solidFill>
                <a:srgbClr val="21212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59" name="Google Shape;859;p93"/>
          <p:cNvSpPr txBox="1"/>
          <p:nvPr/>
        </p:nvSpPr>
        <p:spPr>
          <a:xfrm>
            <a:off x="713184" y="3778400"/>
            <a:ext cx="166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endParaRPr sz="2300" b="1">
              <a:solidFill>
                <a:srgbClr val="21212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60" name="Google Shape;860;p93"/>
          <p:cNvSpPr txBox="1"/>
          <p:nvPr/>
        </p:nvSpPr>
        <p:spPr>
          <a:xfrm>
            <a:off x="3087440" y="2614875"/>
            <a:ext cx="894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Hobby 2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1" name="Google Shape;861;p93"/>
          <p:cNvSpPr txBox="1"/>
          <p:nvPr/>
        </p:nvSpPr>
        <p:spPr>
          <a:xfrm>
            <a:off x="3087440" y="3167935"/>
            <a:ext cx="894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Hobby 3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62" name="Google Shape;862;p93"/>
          <p:cNvGrpSpPr/>
          <p:nvPr/>
        </p:nvGrpSpPr>
        <p:grpSpPr>
          <a:xfrm>
            <a:off x="4039274" y="2574600"/>
            <a:ext cx="1539715" cy="296713"/>
            <a:chOff x="4115325" y="2422200"/>
            <a:chExt cx="1716325" cy="296713"/>
          </a:xfrm>
        </p:grpSpPr>
        <p:sp>
          <p:nvSpPr>
            <p:cNvPr id="863" name="Google Shape;863;p93"/>
            <p:cNvSpPr/>
            <p:nvPr/>
          </p:nvSpPr>
          <p:spPr>
            <a:xfrm>
              <a:off x="4118650" y="2422200"/>
              <a:ext cx="1713000" cy="296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93"/>
            <p:cNvSpPr/>
            <p:nvPr/>
          </p:nvSpPr>
          <p:spPr>
            <a:xfrm>
              <a:off x="4115325" y="2422213"/>
              <a:ext cx="894000" cy="29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grpSp>
        <p:nvGrpSpPr>
          <p:cNvPr id="865" name="Google Shape;865;p93"/>
          <p:cNvGrpSpPr/>
          <p:nvPr/>
        </p:nvGrpSpPr>
        <p:grpSpPr>
          <a:xfrm>
            <a:off x="4039274" y="3127688"/>
            <a:ext cx="1539715" cy="296713"/>
            <a:chOff x="4115325" y="2975288"/>
            <a:chExt cx="1716325" cy="296713"/>
          </a:xfrm>
        </p:grpSpPr>
        <p:sp>
          <p:nvSpPr>
            <p:cNvPr id="866" name="Google Shape;866;p93"/>
            <p:cNvSpPr/>
            <p:nvPr/>
          </p:nvSpPr>
          <p:spPr>
            <a:xfrm>
              <a:off x="4118650" y="2975288"/>
              <a:ext cx="1713000" cy="296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93"/>
            <p:cNvSpPr/>
            <p:nvPr/>
          </p:nvSpPr>
          <p:spPr>
            <a:xfrm>
              <a:off x="4115325" y="2975300"/>
              <a:ext cx="629100" cy="296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868" name="Google Shape;868;p93"/>
          <p:cNvSpPr/>
          <p:nvPr/>
        </p:nvSpPr>
        <p:spPr>
          <a:xfrm>
            <a:off x="7616362" y="1570484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93"/>
          <p:cNvSpPr/>
          <p:nvPr/>
        </p:nvSpPr>
        <p:spPr>
          <a:xfrm>
            <a:off x="7616362" y="1570475"/>
            <a:ext cx="736500" cy="736500"/>
          </a:xfrm>
          <a:prstGeom prst="arc">
            <a:avLst>
              <a:gd name="adj1" fmla="val 16200000"/>
              <a:gd name="adj2" fmla="val 3543526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93"/>
          <p:cNvSpPr/>
          <p:nvPr/>
        </p:nvSpPr>
        <p:spPr>
          <a:xfrm>
            <a:off x="7616362" y="2672660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93"/>
          <p:cNvSpPr/>
          <p:nvPr/>
        </p:nvSpPr>
        <p:spPr>
          <a:xfrm>
            <a:off x="7616362" y="2672651"/>
            <a:ext cx="736500" cy="736500"/>
          </a:xfrm>
          <a:prstGeom prst="arc">
            <a:avLst>
              <a:gd name="adj1" fmla="val 16200000"/>
              <a:gd name="adj2" fmla="val 7689537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93"/>
          <p:cNvSpPr txBox="1"/>
          <p:nvPr/>
        </p:nvSpPr>
        <p:spPr>
          <a:xfrm>
            <a:off x="7562488" y="1764413"/>
            <a:ext cx="8442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40%</a:t>
            </a:r>
            <a:endParaRPr sz="23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73" name="Google Shape;873;p93"/>
          <p:cNvSpPr txBox="1"/>
          <p:nvPr/>
        </p:nvSpPr>
        <p:spPr>
          <a:xfrm>
            <a:off x="7562488" y="2866589"/>
            <a:ext cx="8442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60%</a:t>
            </a:r>
            <a:endParaRPr sz="23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74" name="Google Shape;874;p93"/>
          <p:cNvSpPr txBox="1"/>
          <p:nvPr/>
        </p:nvSpPr>
        <p:spPr>
          <a:xfrm>
            <a:off x="6457600" y="1405100"/>
            <a:ext cx="1084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Mars</a:t>
            </a:r>
            <a:endParaRPr sz="23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75" name="Google Shape;875;p93"/>
          <p:cNvSpPr txBox="1"/>
          <p:nvPr/>
        </p:nvSpPr>
        <p:spPr>
          <a:xfrm>
            <a:off x="6457600" y="2518813"/>
            <a:ext cx="1084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Venus </a:t>
            </a:r>
            <a:endParaRPr sz="23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76" name="Google Shape;876;p93"/>
          <p:cNvSpPr txBox="1"/>
          <p:nvPr/>
        </p:nvSpPr>
        <p:spPr>
          <a:xfrm>
            <a:off x="2383000" y="3778400"/>
            <a:ext cx="166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Age</a:t>
            </a:r>
            <a:endParaRPr sz="2300" b="1">
              <a:solidFill>
                <a:srgbClr val="21212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77" name="Google Shape;877;p93"/>
          <p:cNvSpPr txBox="1"/>
          <p:nvPr/>
        </p:nvSpPr>
        <p:spPr>
          <a:xfrm>
            <a:off x="4052775" y="3778400"/>
            <a:ext cx="166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Occupation</a:t>
            </a:r>
            <a:endParaRPr sz="2300" b="1">
              <a:solidFill>
                <a:srgbClr val="21212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78" name="Google Shape;878;p93"/>
          <p:cNvSpPr txBox="1"/>
          <p:nvPr/>
        </p:nvSpPr>
        <p:spPr>
          <a:xfrm>
            <a:off x="712600" y="4202675"/>
            <a:ext cx="16644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Peter Wilson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p93"/>
          <p:cNvSpPr txBox="1"/>
          <p:nvPr/>
        </p:nvSpPr>
        <p:spPr>
          <a:xfrm>
            <a:off x="2383000" y="4202675"/>
            <a:ext cx="1665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Xx years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0" name="Google Shape;880;p93"/>
          <p:cNvSpPr txBox="1"/>
          <p:nvPr/>
        </p:nvSpPr>
        <p:spPr>
          <a:xfrm>
            <a:off x="4053360" y="4202675"/>
            <a:ext cx="1665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Musician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1" name="Google Shape;881;p93"/>
          <p:cNvSpPr/>
          <p:nvPr/>
        </p:nvSpPr>
        <p:spPr>
          <a:xfrm>
            <a:off x="7616362" y="3784948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93"/>
          <p:cNvSpPr/>
          <p:nvPr/>
        </p:nvSpPr>
        <p:spPr>
          <a:xfrm>
            <a:off x="7616362" y="3789314"/>
            <a:ext cx="736500" cy="736500"/>
          </a:xfrm>
          <a:prstGeom prst="arc">
            <a:avLst>
              <a:gd name="adj1" fmla="val 16324817"/>
              <a:gd name="adj2" fmla="val 19207787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93"/>
          <p:cNvSpPr txBox="1"/>
          <p:nvPr/>
        </p:nvSpPr>
        <p:spPr>
          <a:xfrm>
            <a:off x="7562488" y="3978876"/>
            <a:ext cx="8442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20%</a:t>
            </a:r>
            <a:endParaRPr sz="23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4" name="Google Shape;884;p93"/>
          <p:cNvSpPr txBox="1"/>
          <p:nvPr/>
        </p:nvSpPr>
        <p:spPr>
          <a:xfrm>
            <a:off x="6457600" y="3632550"/>
            <a:ext cx="1084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Earth </a:t>
            </a:r>
            <a:endParaRPr sz="23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885" name="Google Shape;885;p93"/>
          <p:cNvPicPr preferRelativeResize="0"/>
          <p:nvPr/>
        </p:nvPicPr>
        <p:blipFill rotWithShape="1">
          <a:blip r:embed="rId3">
            <a:alphaModFix/>
          </a:blip>
          <a:srcRect t="39002" r="18752" b="5940"/>
          <a:stretch/>
        </p:blipFill>
        <p:spPr>
          <a:xfrm flipH="1">
            <a:off x="803052" y="1482275"/>
            <a:ext cx="2162100" cy="221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p93"/>
          <p:cNvCxnSpPr/>
          <p:nvPr/>
        </p:nvCxnSpPr>
        <p:spPr>
          <a:xfrm>
            <a:off x="806202" y="3699900"/>
            <a:ext cx="5216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7" name="Google Shape;887;p93"/>
          <p:cNvSpPr txBox="1"/>
          <p:nvPr/>
        </p:nvSpPr>
        <p:spPr>
          <a:xfrm>
            <a:off x="6457600" y="1806200"/>
            <a:ext cx="10845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actually very cold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8" name="Google Shape;888;p93"/>
          <p:cNvSpPr txBox="1"/>
          <p:nvPr/>
        </p:nvSpPr>
        <p:spPr>
          <a:xfrm>
            <a:off x="6457600" y="2919938"/>
            <a:ext cx="10845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has a very nice name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9" name="Google Shape;889;p93"/>
          <p:cNvSpPr txBox="1"/>
          <p:nvPr/>
        </p:nvSpPr>
        <p:spPr>
          <a:xfrm>
            <a:off x="6457600" y="4033775"/>
            <a:ext cx="10845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where we all live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0" name="Google Shape;890;p93"/>
          <p:cNvSpPr txBox="1"/>
          <p:nvPr/>
        </p:nvSpPr>
        <p:spPr>
          <a:xfrm>
            <a:off x="5562740" y="2012825"/>
            <a:ext cx="456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70%</a:t>
            </a:r>
            <a:endParaRPr sz="18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91" name="Google Shape;891;p93"/>
          <p:cNvSpPr txBox="1"/>
          <p:nvPr/>
        </p:nvSpPr>
        <p:spPr>
          <a:xfrm>
            <a:off x="5562740" y="2566525"/>
            <a:ext cx="456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50%</a:t>
            </a:r>
            <a:endParaRPr sz="18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92" name="Google Shape;892;p93"/>
          <p:cNvSpPr txBox="1"/>
          <p:nvPr/>
        </p:nvSpPr>
        <p:spPr>
          <a:xfrm>
            <a:off x="5562740" y="3120225"/>
            <a:ext cx="456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40%</a:t>
            </a:r>
            <a:endParaRPr sz="18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893" name="Google Shape;893;p93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4" name="Google Shape;894;p93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9" name="Google Shape;899;p94"/>
          <p:cNvGraphicFramePr/>
          <p:nvPr/>
        </p:nvGraphicFramePr>
        <p:xfrm>
          <a:off x="713225" y="1406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101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965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Manage progress</a:t>
                      </a:r>
                      <a:endParaRPr sz="23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2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Progress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Status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Link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Venus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60%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www.yourlinkhere.com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40%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www.yourlinkhere.com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Neptune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80%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www.yourlinkhere.com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Jupiter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30%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www.yourlinkhere.com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Earth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90%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www.yourlinkhere.com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Ceres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50%</a:t>
                      </a:r>
                      <a:endParaRPr sz="16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www.yourlinkhere.com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00" name="Google Shape;900;p94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Implement, track &amp; manage status</a:t>
            </a:r>
            <a:endParaRPr/>
          </a:p>
        </p:txBody>
      </p:sp>
      <p:grpSp>
        <p:nvGrpSpPr>
          <p:cNvPr id="901" name="Google Shape;901;p94"/>
          <p:cNvGrpSpPr/>
          <p:nvPr/>
        </p:nvGrpSpPr>
        <p:grpSpPr>
          <a:xfrm>
            <a:off x="2429426" y="2371066"/>
            <a:ext cx="1068871" cy="167400"/>
            <a:chOff x="2429426" y="2371066"/>
            <a:chExt cx="1068871" cy="167400"/>
          </a:xfrm>
        </p:grpSpPr>
        <p:sp>
          <p:nvSpPr>
            <p:cNvPr id="902" name="Google Shape;902;p94"/>
            <p:cNvSpPr/>
            <p:nvPr/>
          </p:nvSpPr>
          <p:spPr>
            <a:xfrm>
              <a:off x="2431497" y="2371066"/>
              <a:ext cx="1066800" cy="167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4"/>
            <p:cNvSpPr/>
            <p:nvPr/>
          </p:nvSpPr>
          <p:spPr>
            <a:xfrm>
              <a:off x="2429426" y="2371066"/>
              <a:ext cx="657900" cy="167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04" name="Google Shape;904;p94"/>
          <p:cNvGrpSpPr/>
          <p:nvPr/>
        </p:nvGrpSpPr>
        <p:grpSpPr>
          <a:xfrm>
            <a:off x="2429426" y="2765068"/>
            <a:ext cx="1068871" cy="167400"/>
            <a:chOff x="2429426" y="2765068"/>
            <a:chExt cx="1068871" cy="167400"/>
          </a:xfrm>
        </p:grpSpPr>
        <p:sp>
          <p:nvSpPr>
            <p:cNvPr id="905" name="Google Shape;905;p94"/>
            <p:cNvSpPr/>
            <p:nvPr/>
          </p:nvSpPr>
          <p:spPr>
            <a:xfrm>
              <a:off x="2431497" y="2765068"/>
              <a:ext cx="1066800" cy="167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4"/>
            <p:cNvSpPr/>
            <p:nvPr/>
          </p:nvSpPr>
          <p:spPr>
            <a:xfrm>
              <a:off x="2429426" y="2765068"/>
              <a:ext cx="547200" cy="167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07" name="Google Shape;907;p94"/>
          <p:cNvGrpSpPr/>
          <p:nvPr/>
        </p:nvGrpSpPr>
        <p:grpSpPr>
          <a:xfrm>
            <a:off x="2429426" y="3150116"/>
            <a:ext cx="1068871" cy="167400"/>
            <a:chOff x="2429426" y="3150116"/>
            <a:chExt cx="1068871" cy="167400"/>
          </a:xfrm>
        </p:grpSpPr>
        <p:sp>
          <p:nvSpPr>
            <p:cNvPr id="908" name="Google Shape;908;p94"/>
            <p:cNvSpPr/>
            <p:nvPr/>
          </p:nvSpPr>
          <p:spPr>
            <a:xfrm>
              <a:off x="2431497" y="3150116"/>
              <a:ext cx="1066800" cy="167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94"/>
            <p:cNvSpPr/>
            <p:nvPr/>
          </p:nvSpPr>
          <p:spPr>
            <a:xfrm>
              <a:off x="2429426" y="3150116"/>
              <a:ext cx="926400" cy="167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10" name="Google Shape;910;p94"/>
          <p:cNvGrpSpPr/>
          <p:nvPr/>
        </p:nvGrpSpPr>
        <p:grpSpPr>
          <a:xfrm>
            <a:off x="2429426" y="3545578"/>
            <a:ext cx="1068871" cy="167400"/>
            <a:chOff x="2429426" y="3545578"/>
            <a:chExt cx="1068871" cy="167400"/>
          </a:xfrm>
        </p:grpSpPr>
        <p:sp>
          <p:nvSpPr>
            <p:cNvPr id="911" name="Google Shape;911;p94"/>
            <p:cNvSpPr/>
            <p:nvPr/>
          </p:nvSpPr>
          <p:spPr>
            <a:xfrm>
              <a:off x="2431497" y="3545578"/>
              <a:ext cx="1066800" cy="167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94"/>
            <p:cNvSpPr/>
            <p:nvPr/>
          </p:nvSpPr>
          <p:spPr>
            <a:xfrm>
              <a:off x="2429426" y="3545578"/>
              <a:ext cx="371700" cy="167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13" name="Google Shape;913;p94"/>
          <p:cNvGrpSpPr/>
          <p:nvPr/>
        </p:nvGrpSpPr>
        <p:grpSpPr>
          <a:xfrm>
            <a:off x="2429426" y="3953916"/>
            <a:ext cx="1068871" cy="167400"/>
            <a:chOff x="2429426" y="3953916"/>
            <a:chExt cx="1068871" cy="167400"/>
          </a:xfrm>
        </p:grpSpPr>
        <p:sp>
          <p:nvSpPr>
            <p:cNvPr id="914" name="Google Shape;914;p94"/>
            <p:cNvSpPr/>
            <p:nvPr/>
          </p:nvSpPr>
          <p:spPr>
            <a:xfrm>
              <a:off x="2431497" y="3953916"/>
              <a:ext cx="1066800" cy="167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94"/>
            <p:cNvSpPr/>
            <p:nvPr/>
          </p:nvSpPr>
          <p:spPr>
            <a:xfrm>
              <a:off x="2429426" y="3953916"/>
              <a:ext cx="999900" cy="167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16" name="Google Shape;916;p94"/>
          <p:cNvGrpSpPr/>
          <p:nvPr/>
        </p:nvGrpSpPr>
        <p:grpSpPr>
          <a:xfrm>
            <a:off x="2429426" y="4344691"/>
            <a:ext cx="1068871" cy="167400"/>
            <a:chOff x="2429426" y="4344691"/>
            <a:chExt cx="1068871" cy="167400"/>
          </a:xfrm>
        </p:grpSpPr>
        <p:sp>
          <p:nvSpPr>
            <p:cNvPr id="917" name="Google Shape;917;p94"/>
            <p:cNvSpPr/>
            <p:nvPr/>
          </p:nvSpPr>
          <p:spPr>
            <a:xfrm>
              <a:off x="2431497" y="4344691"/>
              <a:ext cx="1066800" cy="167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94"/>
            <p:cNvSpPr/>
            <p:nvPr/>
          </p:nvSpPr>
          <p:spPr>
            <a:xfrm>
              <a:off x="2429426" y="4344691"/>
              <a:ext cx="547200" cy="167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19" name="Google Shape;919;p94"/>
          <p:cNvGrpSpPr/>
          <p:nvPr/>
        </p:nvGrpSpPr>
        <p:grpSpPr>
          <a:xfrm>
            <a:off x="4456712" y="2357919"/>
            <a:ext cx="1074518" cy="202500"/>
            <a:chOff x="4456712" y="2357919"/>
            <a:chExt cx="1074518" cy="202500"/>
          </a:xfrm>
        </p:grpSpPr>
        <p:sp>
          <p:nvSpPr>
            <p:cNvPr id="920" name="Google Shape;920;p94"/>
            <p:cNvSpPr/>
            <p:nvPr/>
          </p:nvSpPr>
          <p:spPr>
            <a:xfrm>
              <a:off x="4456712" y="2357919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4"/>
            <p:cNvSpPr/>
            <p:nvPr/>
          </p:nvSpPr>
          <p:spPr>
            <a:xfrm>
              <a:off x="4891371" y="2357919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4"/>
            <p:cNvSpPr/>
            <p:nvPr/>
          </p:nvSpPr>
          <p:spPr>
            <a:xfrm>
              <a:off x="5326030" y="2357919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94"/>
          <p:cNvGrpSpPr/>
          <p:nvPr/>
        </p:nvGrpSpPr>
        <p:grpSpPr>
          <a:xfrm>
            <a:off x="4456712" y="2749420"/>
            <a:ext cx="1074518" cy="202500"/>
            <a:chOff x="4456712" y="2749420"/>
            <a:chExt cx="1074518" cy="202500"/>
          </a:xfrm>
        </p:grpSpPr>
        <p:sp>
          <p:nvSpPr>
            <p:cNvPr id="924" name="Google Shape;924;p94"/>
            <p:cNvSpPr/>
            <p:nvPr/>
          </p:nvSpPr>
          <p:spPr>
            <a:xfrm>
              <a:off x="4456712" y="2749420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4"/>
            <p:cNvSpPr/>
            <p:nvPr/>
          </p:nvSpPr>
          <p:spPr>
            <a:xfrm>
              <a:off x="4891371" y="2749420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4"/>
            <p:cNvSpPr/>
            <p:nvPr/>
          </p:nvSpPr>
          <p:spPr>
            <a:xfrm>
              <a:off x="5326030" y="2749420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94"/>
          <p:cNvGrpSpPr/>
          <p:nvPr/>
        </p:nvGrpSpPr>
        <p:grpSpPr>
          <a:xfrm>
            <a:off x="4456712" y="3140920"/>
            <a:ext cx="1074518" cy="202500"/>
            <a:chOff x="4456712" y="3140920"/>
            <a:chExt cx="1074518" cy="202500"/>
          </a:xfrm>
        </p:grpSpPr>
        <p:sp>
          <p:nvSpPr>
            <p:cNvPr id="928" name="Google Shape;928;p94"/>
            <p:cNvSpPr/>
            <p:nvPr/>
          </p:nvSpPr>
          <p:spPr>
            <a:xfrm>
              <a:off x="4456712" y="3140920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4"/>
            <p:cNvSpPr/>
            <p:nvPr/>
          </p:nvSpPr>
          <p:spPr>
            <a:xfrm>
              <a:off x="4891371" y="3140920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4"/>
            <p:cNvSpPr/>
            <p:nvPr/>
          </p:nvSpPr>
          <p:spPr>
            <a:xfrm>
              <a:off x="5326030" y="3140920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94"/>
          <p:cNvGrpSpPr/>
          <p:nvPr/>
        </p:nvGrpSpPr>
        <p:grpSpPr>
          <a:xfrm>
            <a:off x="4456837" y="3532420"/>
            <a:ext cx="1074518" cy="202500"/>
            <a:chOff x="4456837" y="3532420"/>
            <a:chExt cx="1074518" cy="202500"/>
          </a:xfrm>
        </p:grpSpPr>
        <p:sp>
          <p:nvSpPr>
            <p:cNvPr id="932" name="Google Shape;932;p94"/>
            <p:cNvSpPr/>
            <p:nvPr/>
          </p:nvSpPr>
          <p:spPr>
            <a:xfrm>
              <a:off x="4456837" y="3532420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4"/>
            <p:cNvSpPr/>
            <p:nvPr/>
          </p:nvSpPr>
          <p:spPr>
            <a:xfrm>
              <a:off x="4891496" y="3532420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4"/>
            <p:cNvSpPr/>
            <p:nvPr/>
          </p:nvSpPr>
          <p:spPr>
            <a:xfrm>
              <a:off x="5326155" y="3532420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94"/>
          <p:cNvGrpSpPr/>
          <p:nvPr/>
        </p:nvGrpSpPr>
        <p:grpSpPr>
          <a:xfrm>
            <a:off x="4456712" y="3923920"/>
            <a:ext cx="1074518" cy="202500"/>
            <a:chOff x="4456712" y="3923920"/>
            <a:chExt cx="1074518" cy="202500"/>
          </a:xfrm>
        </p:grpSpPr>
        <p:sp>
          <p:nvSpPr>
            <p:cNvPr id="936" name="Google Shape;936;p94"/>
            <p:cNvSpPr/>
            <p:nvPr/>
          </p:nvSpPr>
          <p:spPr>
            <a:xfrm>
              <a:off x="4456712" y="3923920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4"/>
            <p:cNvSpPr/>
            <p:nvPr/>
          </p:nvSpPr>
          <p:spPr>
            <a:xfrm>
              <a:off x="4891371" y="3923920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4"/>
            <p:cNvSpPr/>
            <p:nvPr/>
          </p:nvSpPr>
          <p:spPr>
            <a:xfrm>
              <a:off x="5326030" y="3923920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94"/>
          <p:cNvGrpSpPr/>
          <p:nvPr/>
        </p:nvGrpSpPr>
        <p:grpSpPr>
          <a:xfrm>
            <a:off x="4456712" y="4315421"/>
            <a:ext cx="1074518" cy="202500"/>
            <a:chOff x="4456712" y="4315421"/>
            <a:chExt cx="1074518" cy="202500"/>
          </a:xfrm>
        </p:grpSpPr>
        <p:sp>
          <p:nvSpPr>
            <p:cNvPr id="940" name="Google Shape;940;p94"/>
            <p:cNvSpPr/>
            <p:nvPr/>
          </p:nvSpPr>
          <p:spPr>
            <a:xfrm>
              <a:off x="4456712" y="4315421"/>
              <a:ext cx="205200" cy="202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4"/>
            <p:cNvSpPr/>
            <p:nvPr/>
          </p:nvSpPr>
          <p:spPr>
            <a:xfrm>
              <a:off x="4891371" y="4315421"/>
              <a:ext cx="205200" cy="202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4"/>
            <p:cNvSpPr/>
            <p:nvPr/>
          </p:nvSpPr>
          <p:spPr>
            <a:xfrm>
              <a:off x="5326030" y="4315421"/>
              <a:ext cx="205200" cy="2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5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management strategy plan</a:t>
            </a:r>
            <a:endParaRPr/>
          </a:p>
        </p:txBody>
      </p:sp>
      <p:graphicFrame>
        <p:nvGraphicFramePr>
          <p:cNvPr id="948" name="Google Shape;948;p95"/>
          <p:cNvGraphicFramePr/>
          <p:nvPr/>
        </p:nvGraphicFramePr>
        <p:xfrm>
          <a:off x="720835" y="15913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124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Extreme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 of the change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 of the change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 of the change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High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 of the change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 of the change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 of the change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Medium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 of the change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Moderate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Low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49" name="Google Shape;949;p95"/>
          <p:cNvSpPr txBox="1"/>
          <p:nvPr/>
        </p:nvSpPr>
        <p:spPr>
          <a:xfrm rot="5400000">
            <a:off x="6861850" y="2713825"/>
            <a:ext cx="27201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Complexity of the change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0" name="Google Shape;950;p95"/>
          <p:cNvSpPr txBox="1"/>
          <p:nvPr/>
        </p:nvSpPr>
        <p:spPr>
          <a:xfrm>
            <a:off x="1614202" y="4233800"/>
            <a:ext cx="633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Size of the change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5" name="Google Shape;955;p96"/>
          <p:cNvCxnSpPr/>
          <p:nvPr/>
        </p:nvCxnSpPr>
        <p:spPr>
          <a:xfrm>
            <a:off x="713225" y="4099372"/>
            <a:ext cx="77310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6" name="Google Shape;956;p96"/>
          <p:cNvPicPr preferRelativeResize="0"/>
          <p:nvPr/>
        </p:nvPicPr>
        <p:blipFill rotWithShape="1">
          <a:blip r:embed="rId3">
            <a:alphaModFix/>
          </a:blip>
          <a:srcRect l="1157" r="27393"/>
          <a:stretch/>
        </p:blipFill>
        <p:spPr>
          <a:xfrm>
            <a:off x="5506800" y="1755725"/>
            <a:ext cx="3637202" cy="33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96"/>
          <p:cNvSpPr/>
          <p:nvPr/>
        </p:nvSpPr>
        <p:spPr>
          <a:xfrm flipH="1">
            <a:off x="2798475" y="171337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96"/>
          <p:cNvSpPr txBox="1">
            <a:spLocks noGrp="1"/>
          </p:cNvSpPr>
          <p:nvPr>
            <p:ph type="title"/>
          </p:nvPr>
        </p:nvSpPr>
        <p:spPr>
          <a:xfrm>
            <a:off x="492325" y="1523825"/>
            <a:ext cx="4645200" cy="1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changes</a:t>
            </a:r>
            <a:endParaRPr/>
          </a:p>
        </p:txBody>
      </p:sp>
      <p:sp>
        <p:nvSpPr>
          <p:cNvPr id="959" name="Google Shape;959;p96"/>
          <p:cNvSpPr txBox="1">
            <a:spLocks noGrp="1"/>
          </p:cNvSpPr>
          <p:nvPr>
            <p:ph type="title" idx="2"/>
          </p:nvPr>
        </p:nvSpPr>
        <p:spPr>
          <a:xfrm>
            <a:off x="2576191" y="140559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60" name="Google Shape;960;p96"/>
          <p:cNvSpPr txBox="1">
            <a:spLocks noGrp="1"/>
          </p:cNvSpPr>
          <p:nvPr>
            <p:ph type="subTitle" idx="1"/>
          </p:nvPr>
        </p:nvSpPr>
        <p:spPr>
          <a:xfrm>
            <a:off x="713225" y="4166097"/>
            <a:ext cx="42843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961" name="Google Shape;961;p96"/>
          <p:cNvSpPr txBox="1"/>
          <p:nvPr/>
        </p:nvSpPr>
        <p:spPr>
          <a:xfrm>
            <a:off x="990600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2" name="Google Shape;962;p96"/>
          <p:cNvCxnSpPr/>
          <p:nvPr/>
        </p:nvCxnSpPr>
        <p:spPr>
          <a:xfrm rot="10800000">
            <a:off x="0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7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and strategy plan</a:t>
            </a:r>
            <a:endParaRPr/>
          </a:p>
        </p:txBody>
      </p:sp>
      <p:sp>
        <p:nvSpPr>
          <p:cNvPr id="968" name="Google Shape;968;p97"/>
          <p:cNvSpPr txBox="1"/>
          <p:nvPr/>
        </p:nvSpPr>
        <p:spPr>
          <a:xfrm>
            <a:off x="3424811" y="2263350"/>
            <a:ext cx="2294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Internal analysis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69" name="Google Shape;969;p97"/>
          <p:cNvSpPr txBox="1"/>
          <p:nvPr/>
        </p:nvSpPr>
        <p:spPr>
          <a:xfrm>
            <a:off x="939041" y="2263350"/>
            <a:ext cx="2294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Implementation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0" name="Google Shape;970;p97"/>
          <p:cNvSpPr txBox="1"/>
          <p:nvPr/>
        </p:nvSpPr>
        <p:spPr>
          <a:xfrm>
            <a:off x="5910599" y="2263350"/>
            <a:ext cx="2294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External analysis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1" name="Google Shape;971;p97"/>
          <p:cNvSpPr txBox="1"/>
          <p:nvPr/>
        </p:nvSpPr>
        <p:spPr>
          <a:xfrm>
            <a:off x="1856524" y="1700725"/>
            <a:ext cx="459300" cy="400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2" name="Google Shape;972;p97"/>
          <p:cNvSpPr txBox="1"/>
          <p:nvPr/>
        </p:nvSpPr>
        <p:spPr>
          <a:xfrm>
            <a:off x="4342374" y="1681950"/>
            <a:ext cx="459300" cy="400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3" name="Google Shape;973;p97"/>
          <p:cNvSpPr txBox="1"/>
          <p:nvPr/>
        </p:nvSpPr>
        <p:spPr>
          <a:xfrm>
            <a:off x="6828224" y="1681950"/>
            <a:ext cx="459300" cy="400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4" name="Google Shape;974;p97"/>
          <p:cNvSpPr txBox="1"/>
          <p:nvPr/>
        </p:nvSpPr>
        <p:spPr>
          <a:xfrm>
            <a:off x="2181968" y="3827075"/>
            <a:ext cx="2294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Sales plan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5" name="Google Shape;975;p97"/>
          <p:cNvSpPr txBox="1"/>
          <p:nvPr/>
        </p:nvSpPr>
        <p:spPr>
          <a:xfrm>
            <a:off x="4667757" y="3827075"/>
            <a:ext cx="2294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Sales strategy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6" name="Google Shape;976;p97"/>
          <p:cNvSpPr txBox="1"/>
          <p:nvPr/>
        </p:nvSpPr>
        <p:spPr>
          <a:xfrm>
            <a:off x="3099531" y="3245675"/>
            <a:ext cx="459300" cy="400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5</a:t>
            </a:r>
            <a:endParaRPr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7" name="Google Shape;977;p97"/>
          <p:cNvSpPr txBox="1"/>
          <p:nvPr/>
        </p:nvSpPr>
        <p:spPr>
          <a:xfrm>
            <a:off x="5585381" y="3245675"/>
            <a:ext cx="459300" cy="400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978" name="Google Shape;978;p97"/>
          <p:cNvCxnSpPr>
            <a:stCxn id="971" idx="2"/>
            <a:endCxn id="969" idx="0"/>
          </p:cNvCxnSpPr>
          <p:nvPr/>
        </p:nvCxnSpPr>
        <p:spPr>
          <a:xfrm>
            <a:off x="2086174" y="2101225"/>
            <a:ext cx="0" cy="1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97"/>
          <p:cNvCxnSpPr>
            <a:stCxn id="972" idx="2"/>
            <a:endCxn id="968" idx="0"/>
          </p:cNvCxnSpPr>
          <p:nvPr/>
        </p:nvCxnSpPr>
        <p:spPr>
          <a:xfrm>
            <a:off x="4572024" y="2082450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97"/>
          <p:cNvCxnSpPr>
            <a:stCxn id="973" idx="2"/>
            <a:endCxn id="970" idx="0"/>
          </p:cNvCxnSpPr>
          <p:nvPr/>
        </p:nvCxnSpPr>
        <p:spPr>
          <a:xfrm>
            <a:off x="7057874" y="2082450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97"/>
          <p:cNvCxnSpPr>
            <a:stCxn id="976" idx="2"/>
            <a:endCxn id="974" idx="0"/>
          </p:cNvCxnSpPr>
          <p:nvPr/>
        </p:nvCxnSpPr>
        <p:spPr>
          <a:xfrm>
            <a:off x="3329181" y="36461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2" name="Google Shape;982;p97"/>
          <p:cNvCxnSpPr>
            <a:stCxn id="977" idx="2"/>
            <a:endCxn id="975" idx="0"/>
          </p:cNvCxnSpPr>
          <p:nvPr/>
        </p:nvCxnSpPr>
        <p:spPr>
          <a:xfrm>
            <a:off x="5815031" y="36461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97"/>
          <p:cNvCxnSpPr>
            <a:stCxn id="969" idx="3"/>
            <a:endCxn id="968" idx="1"/>
          </p:cNvCxnSpPr>
          <p:nvPr/>
        </p:nvCxnSpPr>
        <p:spPr>
          <a:xfrm>
            <a:off x="3233441" y="2463600"/>
            <a:ext cx="1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97"/>
          <p:cNvCxnSpPr>
            <a:stCxn id="968" idx="3"/>
            <a:endCxn id="970" idx="1"/>
          </p:cNvCxnSpPr>
          <p:nvPr/>
        </p:nvCxnSpPr>
        <p:spPr>
          <a:xfrm>
            <a:off x="5719211" y="2463600"/>
            <a:ext cx="1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97"/>
          <p:cNvCxnSpPr>
            <a:stCxn id="970" idx="3"/>
            <a:endCxn id="975" idx="3"/>
          </p:cNvCxnSpPr>
          <p:nvPr/>
        </p:nvCxnSpPr>
        <p:spPr>
          <a:xfrm flipH="1">
            <a:off x="6962099" y="2463600"/>
            <a:ext cx="1242900" cy="1563600"/>
          </a:xfrm>
          <a:prstGeom prst="bentConnector3">
            <a:avLst>
              <a:gd name="adj1" fmla="val -180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86" name="Google Shape;986;p97"/>
          <p:cNvCxnSpPr>
            <a:stCxn id="969" idx="1"/>
            <a:endCxn id="974" idx="1"/>
          </p:cNvCxnSpPr>
          <p:nvPr/>
        </p:nvCxnSpPr>
        <p:spPr>
          <a:xfrm>
            <a:off x="939041" y="2463600"/>
            <a:ext cx="1242900" cy="1563600"/>
          </a:xfrm>
          <a:prstGeom prst="bentConnector3">
            <a:avLst>
              <a:gd name="adj1" fmla="val -180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87" name="Google Shape;987;p97"/>
          <p:cNvCxnSpPr>
            <a:stCxn id="974" idx="3"/>
            <a:endCxn id="975" idx="1"/>
          </p:cNvCxnSpPr>
          <p:nvPr/>
        </p:nvCxnSpPr>
        <p:spPr>
          <a:xfrm>
            <a:off x="4476368" y="4027325"/>
            <a:ext cx="1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97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97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8"/>
          <p:cNvSpPr txBox="1">
            <a:spLocks noGrp="1"/>
          </p:cNvSpPr>
          <p:nvPr>
            <p:ph type="title"/>
          </p:nvPr>
        </p:nvSpPr>
        <p:spPr>
          <a:xfrm>
            <a:off x="698550" y="1106125"/>
            <a:ext cx="7137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956,790</a:t>
            </a:r>
            <a:endParaRPr/>
          </a:p>
        </p:txBody>
      </p:sp>
      <p:sp>
        <p:nvSpPr>
          <p:cNvPr id="995" name="Google Shape;995;p98"/>
          <p:cNvSpPr txBox="1">
            <a:spLocks noGrp="1"/>
          </p:cNvSpPr>
          <p:nvPr>
            <p:ph type="subTitle" idx="1"/>
          </p:nvPr>
        </p:nvSpPr>
        <p:spPr>
          <a:xfrm>
            <a:off x="698550" y="3321321"/>
            <a:ext cx="49659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cxnSp>
        <p:nvCxnSpPr>
          <p:cNvPr id="996" name="Google Shape;996;p98"/>
          <p:cNvCxnSpPr/>
          <p:nvPr/>
        </p:nvCxnSpPr>
        <p:spPr>
          <a:xfrm>
            <a:off x="725275" y="3195940"/>
            <a:ext cx="8426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98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8" name="Google Shape;998;p98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Budgets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9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terms of the agreement</a:t>
            </a:r>
            <a:endParaRPr/>
          </a:p>
        </p:txBody>
      </p:sp>
      <p:sp>
        <p:nvSpPr>
          <p:cNvPr id="1004" name="Google Shape;1004;p99"/>
          <p:cNvSpPr txBox="1"/>
          <p:nvPr/>
        </p:nvSpPr>
        <p:spPr>
          <a:xfrm>
            <a:off x="6367250" y="1858011"/>
            <a:ext cx="20622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Venus has a beautiful name and it’s hot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5" name="Google Shape;1005;p99"/>
          <p:cNvSpPr txBox="1">
            <a:spLocks noGrp="1"/>
          </p:cNvSpPr>
          <p:nvPr>
            <p:ph type="ctrTitle" idx="4294967295"/>
          </p:nvPr>
        </p:nvSpPr>
        <p:spPr>
          <a:xfrm>
            <a:off x="6367250" y="1446461"/>
            <a:ext cx="206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Venus</a:t>
            </a:r>
            <a:endParaRPr sz="2300"/>
          </a:p>
        </p:txBody>
      </p:sp>
      <p:sp>
        <p:nvSpPr>
          <p:cNvPr id="1006" name="Google Shape;1006;p99"/>
          <p:cNvSpPr txBox="1"/>
          <p:nvPr/>
        </p:nvSpPr>
        <p:spPr>
          <a:xfrm>
            <a:off x="6120325" y="3593973"/>
            <a:ext cx="2309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99"/>
          <p:cNvSpPr txBox="1"/>
          <p:nvPr/>
        </p:nvSpPr>
        <p:spPr>
          <a:xfrm>
            <a:off x="6384030" y="2876411"/>
            <a:ext cx="20622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actually cold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99"/>
          <p:cNvSpPr txBox="1">
            <a:spLocks noGrp="1"/>
          </p:cNvSpPr>
          <p:nvPr>
            <p:ph type="ctrTitle" idx="4294967295"/>
          </p:nvPr>
        </p:nvSpPr>
        <p:spPr>
          <a:xfrm>
            <a:off x="6384034" y="2464861"/>
            <a:ext cx="206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Mars</a:t>
            </a:r>
            <a:endParaRPr sz="2300"/>
          </a:p>
        </p:txBody>
      </p:sp>
      <p:sp>
        <p:nvSpPr>
          <p:cNvPr id="1009" name="Google Shape;1009;p99"/>
          <p:cNvSpPr/>
          <p:nvPr/>
        </p:nvSpPr>
        <p:spPr>
          <a:xfrm>
            <a:off x="6120325" y="1643860"/>
            <a:ext cx="187500" cy="18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99"/>
          <p:cNvSpPr/>
          <p:nvPr/>
        </p:nvSpPr>
        <p:spPr>
          <a:xfrm>
            <a:off x="6120325" y="2662260"/>
            <a:ext cx="187500" cy="18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99"/>
          <p:cNvSpPr txBox="1">
            <a:spLocks noGrp="1"/>
          </p:cNvSpPr>
          <p:nvPr>
            <p:ph type="ctrTitle" idx="4294967295"/>
          </p:nvPr>
        </p:nvSpPr>
        <p:spPr>
          <a:xfrm>
            <a:off x="1347061" y="4109885"/>
            <a:ext cx="890100" cy="3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Team 1</a:t>
            </a:r>
            <a:endParaRPr sz="1600"/>
          </a:p>
        </p:txBody>
      </p:sp>
      <p:sp>
        <p:nvSpPr>
          <p:cNvPr id="1012" name="Google Shape;1012;p99"/>
          <p:cNvSpPr txBox="1">
            <a:spLocks noGrp="1"/>
          </p:cNvSpPr>
          <p:nvPr>
            <p:ph type="ctrTitle" idx="4294967295"/>
          </p:nvPr>
        </p:nvSpPr>
        <p:spPr>
          <a:xfrm>
            <a:off x="2331674" y="4109885"/>
            <a:ext cx="890100" cy="3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Team 2</a:t>
            </a:r>
            <a:endParaRPr sz="1600"/>
          </a:p>
        </p:txBody>
      </p:sp>
      <p:sp>
        <p:nvSpPr>
          <p:cNvPr id="1013" name="Google Shape;1013;p99"/>
          <p:cNvSpPr txBox="1">
            <a:spLocks noGrp="1"/>
          </p:cNvSpPr>
          <p:nvPr>
            <p:ph type="ctrTitle" idx="4294967295"/>
          </p:nvPr>
        </p:nvSpPr>
        <p:spPr>
          <a:xfrm>
            <a:off x="3316287" y="4109885"/>
            <a:ext cx="999000" cy="3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Team 3</a:t>
            </a:r>
            <a:endParaRPr sz="1600"/>
          </a:p>
        </p:txBody>
      </p:sp>
      <p:sp>
        <p:nvSpPr>
          <p:cNvPr id="1014" name="Google Shape;1014;p99"/>
          <p:cNvSpPr txBox="1">
            <a:spLocks noGrp="1"/>
          </p:cNvSpPr>
          <p:nvPr>
            <p:ph type="ctrTitle" idx="4294967295"/>
          </p:nvPr>
        </p:nvSpPr>
        <p:spPr>
          <a:xfrm>
            <a:off x="4409799" y="4109885"/>
            <a:ext cx="890100" cy="3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Team 4</a:t>
            </a:r>
            <a:endParaRPr sz="1600"/>
          </a:p>
        </p:txBody>
      </p:sp>
      <p:pic>
        <p:nvPicPr>
          <p:cNvPr id="1015" name="Google Shape;1015;p99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50" y="1483384"/>
            <a:ext cx="4878023" cy="269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0"/>
          <p:cNvSpPr txBox="1">
            <a:spLocks noGrp="1"/>
          </p:cNvSpPr>
          <p:nvPr>
            <p:ph type="subTitle" idx="1"/>
          </p:nvPr>
        </p:nvSpPr>
        <p:spPr>
          <a:xfrm>
            <a:off x="713223" y="2259725"/>
            <a:ext cx="299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Ratio and TV advertisement</a:t>
            </a:r>
            <a:endParaRPr/>
          </a:p>
        </p:txBody>
      </p:sp>
      <p:sp>
        <p:nvSpPr>
          <p:cNvPr id="1021" name="Google Shape;1021;p100"/>
          <p:cNvSpPr txBox="1">
            <a:spLocks noGrp="1"/>
          </p:cNvSpPr>
          <p:nvPr>
            <p:ph type="title"/>
          </p:nvPr>
        </p:nvSpPr>
        <p:spPr>
          <a:xfrm>
            <a:off x="713214" y="1359001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$2,348</a:t>
            </a:r>
            <a:endParaRPr/>
          </a:p>
        </p:txBody>
      </p:sp>
      <p:sp>
        <p:nvSpPr>
          <p:cNvPr id="1022" name="Google Shape;1022;p100"/>
          <p:cNvSpPr txBox="1">
            <a:spLocks noGrp="1"/>
          </p:cNvSpPr>
          <p:nvPr>
            <p:ph type="subTitle" idx="2"/>
          </p:nvPr>
        </p:nvSpPr>
        <p:spPr>
          <a:xfrm>
            <a:off x="713223" y="3714994"/>
            <a:ext cx="299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Renting materials</a:t>
            </a:r>
            <a:endParaRPr/>
          </a:p>
        </p:txBody>
      </p:sp>
      <p:sp>
        <p:nvSpPr>
          <p:cNvPr id="1023" name="Google Shape;1023;p100"/>
          <p:cNvSpPr txBox="1">
            <a:spLocks noGrp="1"/>
          </p:cNvSpPr>
          <p:nvPr>
            <p:ph type="title" idx="3"/>
          </p:nvPr>
        </p:nvSpPr>
        <p:spPr>
          <a:xfrm>
            <a:off x="713214" y="2814267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$7,834</a:t>
            </a:r>
            <a:endParaRPr/>
          </a:p>
        </p:txBody>
      </p:sp>
      <p:sp>
        <p:nvSpPr>
          <p:cNvPr id="1024" name="Google Shape;1024;p100"/>
          <p:cNvSpPr txBox="1">
            <a:spLocks noGrp="1"/>
          </p:cNvSpPr>
          <p:nvPr>
            <p:ph type="subTitle" idx="4"/>
          </p:nvPr>
        </p:nvSpPr>
        <p:spPr>
          <a:xfrm>
            <a:off x="4776251" y="3723593"/>
            <a:ext cx="299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Raises</a:t>
            </a:r>
            <a:endParaRPr/>
          </a:p>
        </p:txBody>
      </p:sp>
      <p:sp>
        <p:nvSpPr>
          <p:cNvPr id="1025" name="Google Shape;1025;p100"/>
          <p:cNvSpPr txBox="1">
            <a:spLocks noGrp="1"/>
          </p:cNvSpPr>
          <p:nvPr>
            <p:ph type="title" idx="5"/>
          </p:nvPr>
        </p:nvSpPr>
        <p:spPr>
          <a:xfrm>
            <a:off x="4776253" y="2814266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$4,679</a:t>
            </a:r>
            <a:endParaRPr/>
          </a:p>
        </p:txBody>
      </p:sp>
      <p:sp>
        <p:nvSpPr>
          <p:cNvPr id="1026" name="Google Shape;1026;p100"/>
          <p:cNvSpPr txBox="1">
            <a:spLocks noGrp="1"/>
          </p:cNvSpPr>
          <p:nvPr>
            <p:ph type="subTitle" idx="6"/>
          </p:nvPr>
        </p:nvSpPr>
        <p:spPr>
          <a:xfrm>
            <a:off x="4776251" y="2268325"/>
            <a:ext cx="299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Social media</a:t>
            </a:r>
            <a:endParaRPr/>
          </a:p>
        </p:txBody>
      </p:sp>
      <p:sp>
        <p:nvSpPr>
          <p:cNvPr id="1027" name="Google Shape;1027;p100"/>
          <p:cNvSpPr txBox="1">
            <a:spLocks noGrp="1"/>
          </p:cNvSpPr>
          <p:nvPr>
            <p:ph type="title" idx="7"/>
          </p:nvPr>
        </p:nvSpPr>
        <p:spPr>
          <a:xfrm>
            <a:off x="4776253" y="1358998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$537</a:t>
            </a:r>
            <a:endParaRPr/>
          </a:p>
        </p:txBody>
      </p:sp>
      <p:cxnSp>
        <p:nvCxnSpPr>
          <p:cNvPr id="1028" name="Google Shape;1028;p100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9" name="Google Shape;1029;p100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Budgets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0" name="Google Shape;1030;p100"/>
          <p:cNvCxnSpPr/>
          <p:nvPr/>
        </p:nvCxnSpPr>
        <p:spPr>
          <a:xfrm>
            <a:off x="0" y="2844790"/>
            <a:ext cx="745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100"/>
          <p:cNvSpPr txBox="1">
            <a:spLocks noGrp="1"/>
          </p:cNvSpPr>
          <p:nvPr>
            <p:ph type="title" idx="8"/>
          </p:nvPr>
        </p:nvSpPr>
        <p:spPr>
          <a:xfrm>
            <a:off x="714850" y="338372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budgets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1036;p101"/>
          <p:cNvGrpSpPr/>
          <p:nvPr/>
        </p:nvGrpSpPr>
        <p:grpSpPr>
          <a:xfrm>
            <a:off x="133025" y="1525900"/>
            <a:ext cx="9025525" cy="2697900"/>
            <a:chOff x="133025" y="1525900"/>
            <a:chExt cx="9025525" cy="2697900"/>
          </a:xfrm>
        </p:grpSpPr>
        <p:sp>
          <p:nvSpPr>
            <p:cNvPr id="1037" name="Google Shape;1037;p101"/>
            <p:cNvSpPr/>
            <p:nvPr/>
          </p:nvSpPr>
          <p:spPr>
            <a:xfrm>
              <a:off x="6246638" y="1525900"/>
              <a:ext cx="2697900" cy="26979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" name="Google Shape;1038;p101"/>
            <p:cNvGrpSpPr/>
            <p:nvPr/>
          </p:nvGrpSpPr>
          <p:grpSpPr>
            <a:xfrm>
              <a:off x="133025" y="1525900"/>
              <a:ext cx="9025525" cy="2697900"/>
              <a:chOff x="133025" y="1525900"/>
              <a:chExt cx="9025525" cy="2697900"/>
            </a:xfrm>
          </p:grpSpPr>
          <p:sp>
            <p:nvSpPr>
              <p:cNvPr id="1039" name="Google Shape;1039;p101"/>
              <p:cNvSpPr/>
              <p:nvPr/>
            </p:nvSpPr>
            <p:spPr>
              <a:xfrm>
                <a:off x="133025" y="1525900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01"/>
              <p:cNvSpPr/>
              <p:nvPr/>
            </p:nvSpPr>
            <p:spPr>
              <a:xfrm>
                <a:off x="2210125" y="1525900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01"/>
              <p:cNvSpPr/>
              <p:nvPr/>
            </p:nvSpPr>
            <p:spPr>
              <a:xfrm>
                <a:off x="4213438" y="1525900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2" name="Google Shape;1042;p101"/>
              <p:cNvCxnSpPr>
                <a:stCxn id="1043" idx="2"/>
                <a:endCxn id="1044" idx="0"/>
              </p:cNvCxnSpPr>
              <p:nvPr/>
            </p:nvCxnSpPr>
            <p:spPr>
              <a:xfrm>
                <a:off x="3554825" y="2231200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5" name="Google Shape;1045;p101"/>
              <p:cNvCxnSpPr/>
              <p:nvPr/>
            </p:nvCxnSpPr>
            <p:spPr>
              <a:xfrm>
                <a:off x="3554823" y="3165062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6" name="Google Shape;1046;p101"/>
              <p:cNvCxnSpPr>
                <a:endCxn id="1047" idx="0"/>
              </p:cNvCxnSpPr>
              <p:nvPr/>
            </p:nvCxnSpPr>
            <p:spPr>
              <a:xfrm>
                <a:off x="5589224" y="3176254"/>
                <a:ext cx="0" cy="49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8" name="Google Shape;1048;p101"/>
              <p:cNvCxnSpPr/>
              <p:nvPr/>
            </p:nvCxnSpPr>
            <p:spPr>
              <a:xfrm>
                <a:off x="7623600" y="3165062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9" name="Google Shape;1049;p101"/>
              <p:cNvCxnSpPr/>
              <p:nvPr/>
            </p:nvCxnSpPr>
            <p:spPr>
              <a:xfrm>
                <a:off x="1177050" y="3166365"/>
                <a:ext cx="7981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0" name="Google Shape;1050;p101"/>
              <p:cNvCxnSpPr/>
              <p:nvPr/>
            </p:nvCxnSpPr>
            <p:spPr>
              <a:xfrm>
                <a:off x="1520425" y="2231200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1" name="Google Shape;1051;p101"/>
              <p:cNvCxnSpPr/>
              <p:nvPr/>
            </p:nvCxnSpPr>
            <p:spPr>
              <a:xfrm>
                <a:off x="5589225" y="2231200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2" name="Google Shape;1052;p101"/>
              <p:cNvCxnSpPr>
                <a:stCxn id="1053" idx="2"/>
              </p:cNvCxnSpPr>
              <p:nvPr/>
            </p:nvCxnSpPr>
            <p:spPr>
              <a:xfrm>
                <a:off x="7623625" y="2231200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4" name="Google Shape;1054;p101"/>
              <p:cNvCxnSpPr>
                <a:endCxn id="1055" idx="0"/>
              </p:cNvCxnSpPr>
              <p:nvPr/>
            </p:nvCxnSpPr>
            <p:spPr>
              <a:xfrm>
                <a:off x="1520425" y="3165154"/>
                <a:ext cx="0" cy="50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56" name="Google Shape;1056;p101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approach</a:t>
            </a:r>
            <a:endParaRPr/>
          </a:p>
        </p:txBody>
      </p:sp>
      <p:sp>
        <p:nvSpPr>
          <p:cNvPr id="1043" name="Google Shape;1043;p101"/>
          <p:cNvSpPr txBox="1"/>
          <p:nvPr/>
        </p:nvSpPr>
        <p:spPr>
          <a:xfrm>
            <a:off x="2743025" y="1602100"/>
            <a:ext cx="1623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Mars is red and a cold place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101"/>
          <p:cNvSpPr txBox="1"/>
          <p:nvPr/>
        </p:nvSpPr>
        <p:spPr>
          <a:xfrm>
            <a:off x="708635" y="2728687"/>
            <a:ext cx="1623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January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44" name="Google Shape;1044;p101"/>
          <p:cNvSpPr txBox="1"/>
          <p:nvPr/>
        </p:nvSpPr>
        <p:spPr>
          <a:xfrm>
            <a:off x="2743026" y="2728687"/>
            <a:ext cx="1623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February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8" name="Google Shape;1058;p101"/>
          <p:cNvSpPr txBox="1"/>
          <p:nvPr/>
        </p:nvSpPr>
        <p:spPr>
          <a:xfrm>
            <a:off x="4777416" y="2728687"/>
            <a:ext cx="1623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March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5" name="Google Shape;1055;p101"/>
          <p:cNvSpPr txBox="1"/>
          <p:nvPr/>
        </p:nvSpPr>
        <p:spPr>
          <a:xfrm>
            <a:off x="708625" y="3670954"/>
            <a:ext cx="1623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Venus has a beautiful name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7" name="Google Shape;1047;p101"/>
          <p:cNvSpPr txBox="1"/>
          <p:nvPr/>
        </p:nvSpPr>
        <p:spPr>
          <a:xfrm>
            <a:off x="4777424" y="3670954"/>
            <a:ext cx="1623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Saturn is a gas giant with rings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3" name="Google Shape;1053;p101"/>
          <p:cNvSpPr txBox="1"/>
          <p:nvPr/>
        </p:nvSpPr>
        <p:spPr>
          <a:xfrm>
            <a:off x="6811825" y="1602100"/>
            <a:ext cx="1623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Mercury is the smallest planet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101"/>
          <p:cNvSpPr txBox="1"/>
          <p:nvPr/>
        </p:nvSpPr>
        <p:spPr>
          <a:xfrm>
            <a:off x="6811807" y="2728687"/>
            <a:ext cx="1623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April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1060" name="Google Shape;1060;p101"/>
          <p:cNvGrpSpPr/>
          <p:nvPr/>
        </p:nvGrpSpPr>
        <p:grpSpPr>
          <a:xfrm>
            <a:off x="1333063" y="1729491"/>
            <a:ext cx="374709" cy="374010"/>
            <a:chOff x="1333063" y="1880541"/>
            <a:chExt cx="374709" cy="374010"/>
          </a:xfrm>
        </p:grpSpPr>
        <p:sp>
          <p:nvSpPr>
            <p:cNvPr id="1061" name="Google Shape;1061;p101"/>
            <p:cNvSpPr/>
            <p:nvPr/>
          </p:nvSpPr>
          <p:spPr>
            <a:xfrm>
              <a:off x="1333063" y="2020867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2" name="Google Shape;1062;p101"/>
            <p:cNvSpPr/>
            <p:nvPr/>
          </p:nvSpPr>
          <p:spPr>
            <a:xfrm>
              <a:off x="1339477" y="1880541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063" name="Google Shape;1063;p101"/>
          <p:cNvSpPr/>
          <p:nvPr/>
        </p:nvSpPr>
        <p:spPr>
          <a:xfrm>
            <a:off x="5410385" y="1729489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4" name="Google Shape;1064;p101"/>
          <p:cNvGrpSpPr/>
          <p:nvPr/>
        </p:nvGrpSpPr>
        <p:grpSpPr>
          <a:xfrm>
            <a:off x="3363453" y="3814964"/>
            <a:ext cx="382758" cy="356595"/>
            <a:chOff x="3363453" y="3877124"/>
            <a:chExt cx="382758" cy="356595"/>
          </a:xfrm>
        </p:grpSpPr>
        <p:sp>
          <p:nvSpPr>
            <p:cNvPr id="1065" name="Google Shape;1065;p101"/>
            <p:cNvSpPr/>
            <p:nvPr/>
          </p:nvSpPr>
          <p:spPr>
            <a:xfrm>
              <a:off x="3491909" y="4062042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6" name="Google Shape;1066;p101"/>
            <p:cNvSpPr/>
            <p:nvPr/>
          </p:nvSpPr>
          <p:spPr>
            <a:xfrm>
              <a:off x="3490031" y="3877124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7" name="Google Shape;1067;p101"/>
            <p:cNvSpPr/>
            <p:nvPr/>
          </p:nvSpPr>
          <p:spPr>
            <a:xfrm>
              <a:off x="3616577" y="4061278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8" name="Google Shape;1068;p101"/>
            <p:cNvSpPr/>
            <p:nvPr/>
          </p:nvSpPr>
          <p:spPr>
            <a:xfrm>
              <a:off x="3363453" y="4061278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69" name="Google Shape;1069;p101"/>
          <p:cNvGrpSpPr/>
          <p:nvPr/>
        </p:nvGrpSpPr>
        <p:grpSpPr>
          <a:xfrm>
            <a:off x="7462346" y="3856816"/>
            <a:ext cx="322508" cy="273494"/>
            <a:chOff x="7462346" y="3918976"/>
            <a:chExt cx="322508" cy="273494"/>
          </a:xfrm>
        </p:grpSpPr>
        <p:sp>
          <p:nvSpPr>
            <p:cNvPr id="1070" name="Google Shape;1070;p101"/>
            <p:cNvSpPr/>
            <p:nvPr/>
          </p:nvSpPr>
          <p:spPr>
            <a:xfrm>
              <a:off x="7462346" y="3932853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1" name="Google Shape;1071;p101"/>
            <p:cNvSpPr/>
            <p:nvPr/>
          </p:nvSpPr>
          <p:spPr>
            <a:xfrm>
              <a:off x="7747329" y="3918976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cxnSp>
        <p:nvCxnSpPr>
          <p:cNvPr id="1072" name="Google Shape;1072;p101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3" name="Google Shape;1073;p101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Management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 txBox="1">
            <a:spLocks noGrp="1"/>
          </p:cNvSpPr>
          <p:nvPr>
            <p:ph type="title"/>
          </p:nvPr>
        </p:nvSpPr>
        <p:spPr>
          <a:xfrm>
            <a:off x="2007050" y="1888800"/>
            <a:ext cx="590251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Kiến thức &amp; Lý thuyết</a:t>
            </a:r>
            <a:endParaRPr dirty="0"/>
          </a:p>
        </p:txBody>
      </p:sp>
      <p:sp>
        <p:nvSpPr>
          <p:cNvPr id="410" name="Google Shape;410;p66"/>
          <p:cNvSpPr txBox="1">
            <a:spLocks noGrp="1"/>
          </p:cNvSpPr>
          <p:nvPr>
            <p:ph type="subTitle" idx="1"/>
          </p:nvPr>
        </p:nvSpPr>
        <p:spPr>
          <a:xfrm>
            <a:off x="2007050" y="2862592"/>
            <a:ext cx="632161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Ôn tập JavaScipt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Tìm hiểu cơ bản TypeScipt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Tìm hiểu ReactJS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Tìm hiểu về Web API – Net5, tìm hiểu Entity Framework Core</a:t>
            </a:r>
            <a:endParaRPr dirty="0"/>
          </a:p>
        </p:txBody>
      </p:sp>
      <p:cxnSp>
        <p:nvCxnSpPr>
          <p:cNvPr id="411" name="Google Shape;411;p66"/>
          <p:cNvCxnSpPr/>
          <p:nvPr/>
        </p:nvCxnSpPr>
        <p:spPr>
          <a:xfrm>
            <a:off x="2065475" y="2803267"/>
            <a:ext cx="7073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66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Project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3" name="Google Shape;413;p66"/>
          <p:cNvCxnSpPr>
            <a:stCxn id="412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102"/>
          <p:cNvGrpSpPr/>
          <p:nvPr/>
        </p:nvGrpSpPr>
        <p:grpSpPr>
          <a:xfrm>
            <a:off x="3611718" y="1678579"/>
            <a:ext cx="4810540" cy="2562750"/>
            <a:chOff x="233350" y="1427815"/>
            <a:chExt cx="7137300" cy="3802300"/>
          </a:xfrm>
        </p:grpSpPr>
        <p:sp>
          <p:nvSpPr>
            <p:cNvPr id="1079" name="Google Shape;1079;p102"/>
            <p:cNvSpPr/>
            <p:nvPr/>
          </p:nvSpPr>
          <p:spPr>
            <a:xfrm>
              <a:off x="4428450" y="3287240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02"/>
            <p:cNvSpPr/>
            <p:nvPr/>
          </p:nvSpPr>
          <p:spPr>
            <a:xfrm>
              <a:off x="2909400" y="1554690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02"/>
            <p:cNvSpPr/>
            <p:nvPr/>
          </p:nvSpPr>
          <p:spPr>
            <a:xfrm>
              <a:off x="5913800" y="4001615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02"/>
            <p:cNvSpPr/>
            <p:nvPr/>
          </p:nvSpPr>
          <p:spPr>
            <a:xfrm>
              <a:off x="6442175" y="3717265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02"/>
            <p:cNvSpPr/>
            <p:nvPr/>
          </p:nvSpPr>
          <p:spPr>
            <a:xfrm>
              <a:off x="5898675" y="3507790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02"/>
            <p:cNvSpPr/>
            <p:nvPr/>
          </p:nvSpPr>
          <p:spPr>
            <a:xfrm>
              <a:off x="5544400" y="3543790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02"/>
            <p:cNvSpPr/>
            <p:nvPr/>
          </p:nvSpPr>
          <p:spPr>
            <a:xfrm>
              <a:off x="4388700" y="4009165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02"/>
            <p:cNvSpPr/>
            <p:nvPr/>
          </p:nvSpPr>
          <p:spPr>
            <a:xfrm>
              <a:off x="6438300" y="2372415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02"/>
            <p:cNvSpPr/>
            <p:nvPr/>
          </p:nvSpPr>
          <p:spPr>
            <a:xfrm>
              <a:off x="6901875" y="4699290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02"/>
            <p:cNvSpPr/>
            <p:nvPr/>
          </p:nvSpPr>
          <p:spPr>
            <a:xfrm>
              <a:off x="6306100" y="3133390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02"/>
            <p:cNvSpPr/>
            <p:nvPr/>
          </p:nvSpPr>
          <p:spPr>
            <a:xfrm>
              <a:off x="6139750" y="3657115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02"/>
            <p:cNvSpPr/>
            <p:nvPr/>
          </p:nvSpPr>
          <p:spPr>
            <a:xfrm>
              <a:off x="4320000" y="1557790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02"/>
            <p:cNvSpPr/>
            <p:nvPr/>
          </p:nvSpPr>
          <p:spPr>
            <a:xfrm>
              <a:off x="3605850" y="1495790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02"/>
            <p:cNvSpPr/>
            <p:nvPr/>
          </p:nvSpPr>
          <p:spPr>
            <a:xfrm>
              <a:off x="3161275" y="2091340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02"/>
            <p:cNvSpPr/>
            <p:nvPr/>
          </p:nvSpPr>
          <p:spPr>
            <a:xfrm>
              <a:off x="6082850" y="3936915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02"/>
            <p:cNvSpPr/>
            <p:nvPr/>
          </p:nvSpPr>
          <p:spPr>
            <a:xfrm>
              <a:off x="5726825" y="1582415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02"/>
            <p:cNvSpPr/>
            <p:nvPr/>
          </p:nvSpPr>
          <p:spPr>
            <a:xfrm>
              <a:off x="6497925" y="4870090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02"/>
            <p:cNvSpPr/>
            <p:nvPr/>
          </p:nvSpPr>
          <p:spPr>
            <a:xfrm>
              <a:off x="5334875" y="3384865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02"/>
            <p:cNvSpPr/>
            <p:nvPr/>
          </p:nvSpPr>
          <p:spPr>
            <a:xfrm>
              <a:off x="4869125" y="1476115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02"/>
            <p:cNvSpPr/>
            <p:nvPr/>
          </p:nvSpPr>
          <p:spPr>
            <a:xfrm>
              <a:off x="3763550" y="1477040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02"/>
            <p:cNvSpPr/>
            <p:nvPr/>
          </p:nvSpPr>
          <p:spPr>
            <a:xfrm>
              <a:off x="6244750" y="3941740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02"/>
            <p:cNvSpPr/>
            <p:nvPr/>
          </p:nvSpPr>
          <p:spPr>
            <a:xfrm>
              <a:off x="6286725" y="2942890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02"/>
            <p:cNvSpPr/>
            <p:nvPr/>
          </p:nvSpPr>
          <p:spPr>
            <a:xfrm>
              <a:off x="6279300" y="3339940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02"/>
            <p:cNvSpPr/>
            <p:nvPr/>
          </p:nvSpPr>
          <p:spPr>
            <a:xfrm>
              <a:off x="4145025" y="1473540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02"/>
            <p:cNvSpPr/>
            <p:nvPr/>
          </p:nvSpPr>
          <p:spPr>
            <a:xfrm>
              <a:off x="7213625" y="4281915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02"/>
            <p:cNvSpPr/>
            <p:nvPr/>
          </p:nvSpPr>
          <p:spPr>
            <a:xfrm>
              <a:off x="6542025" y="3596915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02"/>
            <p:cNvSpPr/>
            <p:nvPr/>
          </p:nvSpPr>
          <p:spPr>
            <a:xfrm>
              <a:off x="4278100" y="1465765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02"/>
            <p:cNvSpPr/>
            <p:nvPr/>
          </p:nvSpPr>
          <p:spPr>
            <a:xfrm>
              <a:off x="6595650" y="1682665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02"/>
            <p:cNvSpPr/>
            <p:nvPr/>
          </p:nvSpPr>
          <p:spPr>
            <a:xfrm>
              <a:off x="5040350" y="1513190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02"/>
            <p:cNvSpPr/>
            <p:nvPr/>
          </p:nvSpPr>
          <p:spPr>
            <a:xfrm>
              <a:off x="6380950" y="3781040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02"/>
            <p:cNvSpPr/>
            <p:nvPr/>
          </p:nvSpPr>
          <p:spPr>
            <a:xfrm>
              <a:off x="4384825" y="1475265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02"/>
            <p:cNvSpPr/>
            <p:nvPr/>
          </p:nvSpPr>
          <p:spPr>
            <a:xfrm>
              <a:off x="2100625" y="1483065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02"/>
            <p:cNvSpPr/>
            <p:nvPr/>
          </p:nvSpPr>
          <p:spPr>
            <a:xfrm>
              <a:off x="233350" y="1427815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02"/>
            <p:cNvSpPr/>
            <p:nvPr/>
          </p:nvSpPr>
          <p:spPr>
            <a:xfrm>
              <a:off x="1581325" y="1529690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02"/>
            <p:cNvSpPr/>
            <p:nvPr/>
          </p:nvSpPr>
          <p:spPr>
            <a:xfrm>
              <a:off x="3144425" y="1797940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02"/>
            <p:cNvSpPr/>
            <p:nvPr/>
          </p:nvSpPr>
          <p:spPr>
            <a:xfrm>
              <a:off x="1453000" y="2987565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02"/>
            <p:cNvSpPr/>
            <p:nvPr/>
          </p:nvSpPr>
          <p:spPr>
            <a:xfrm>
              <a:off x="1880725" y="1498915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02"/>
            <p:cNvSpPr/>
            <p:nvPr/>
          </p:nvSpPr>
          <p:spPr>
            <a:xfrm>
              <a:off x="1688900" y="3082015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02"/>
            <p:cNvSpPr/>
            <p:nvPr/>
          </p:nvSpPr>
          <p:spPr>
            <a:xfrm>
              <a:off x="1922200" y="1823490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02"/>
            <p:cNvSpPr/>
            <p:nvPr/>
          </p:nvSpPr>
          <p:spPr>
            <a:xfrm>
              <a:off x="1787825" y="1509115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02"/>
            <p:cNvSpPr/>
            <p:nvPr/>
          </p:nvSpPr>
          <p:spPr>
            <a:xfrm>
              <a:off x="1870350" y="3117840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02"/>
            <p:cNvSpPr/>
            <p:nvPr/>
          </p:nvSpPr>
          <p:spPr>
            <a:xfrm>
              <a:off x="2264800" y="5108690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02"/>
            <p:cNvSpPr/>
            <p:nvPr/>
          </p:nvSpPr>
          <p:spPr>
            <a:xfrm>
              <a:off x="1604225" y="3123915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02"/>
            <p:cNvSpPr/>
            <p:nvPr/>
          </p:nvSpPr>
          <p:spPr>
            <a:xfrm>
              <a:off x="7045475" y="3862815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02"/>
            <p:cNvSpPr/>
            <p:nvPr/>
          </p:nvSpPr>
          <p:spPr>
            <a:xfrm>
              <a:off x="4291500" y="1728965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02"/>
            <p:cNvSpPr/>
            <p:nvPr/>
          </p:nvSpPr>
          <p:spPr>
            <a:xfrm>
              <a:off x="6323375" y="3793440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02"/>
            <p:cNvSpPr/>
            <p:nvPr/>
          </p:nvSpPr>
          <p:spPr>
            <a:xfrm>
              <a:off x="6680225" y="2369315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02"/>
            <p:cNvSpPr/>
            <p:nvPr/>
          </p:nvSpPr>
          <p:spPr>
            <a:xfrm>
              <a:off x="3550975" y="2433965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02"/>
            <p:cNvSpPr/>
            <p:nvPr/>
          </p:nvSpPr>
          <p:spPr>
            <a:xfrm>
              <a:off x="3910000" y="2640040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02"/>
            <p:cNvSpPr/>
            <p:nvPr/>
          </p:nvSpPr>
          <p:spPr>
            <a:xfrm>
              <a:off x="4125600" y="2652440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02"/>
            <p:cNvSpPr/>
            <p:nvPr/>
          </p:nvSpPr>
          <p:spPr>
            <a:xfrm>
              <a:off x="3415775" y="2516890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102"/>
          <p:cNvSpPr/>
          <p:nvPr/>
        </p:nvSpPr>
        <p:spPr>
          <a:xfrm>
            <a:off x="5616250" y="2563925"/>
            <a:ext cx="201600" cy="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1" name="Google Shape;1131;p102"/>
          <p:cNvCxnSpPr>
            <a:stCxn id="1130" idx="0"/>
            <a:endCxn id="1132" idx="3"/>
          </p:cNvCxnSpPr>
          <p:nvPr/>
        </p:nvCxnSpPr>
        <p:spPr>
          <a:xfrm rot="5400000" flipH="1">
            <a:off x="4150000" y="996875"/>
            <a:ext cx="373200" cy="2760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3" name="Google Shape;1133;p102"/>
          <p:cNvSpPr/>
          <p:nvPr/>
        </p:nvSpPr>
        <p:spPr>
          <a:xfrm>
            <a:off x="4359975" y="2310325"/>
            <a:ext cx="201600" cy="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4" name="Google Shape;1134;p102"/>
          <p:cNvCxnSpPr>
            <a:stCxn id="1133" idx="2"/>
            <a:endCxn id="1135" idx="3"/>
          </p:cNvCxnSpPr>
          <p:nvPr/>
        </p:nvCxnSpPr>
        <p:spPr>
          <a:xfrm rot="5400000">
            <a:off x="3362925" y="2104975"/>
            <a:ext cx="690900" cy="15048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102"/>
          <p:cNvSpPr/>
          <p:nvPr/>
        </p:nvSpPr>
        <p:spPr>
          <a:xfrm>
            <a:off x="6040225" y="3409125"/>
            <a:ext cx="201600" cy="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7" name="Google Shape;1137;p102"/>
          <p:cNvCxnSpPr>
            <a:stCxn id="1136" idx="2"/>
            <a:endCxn id="1138" idx="3"/>
          </p:cNvCxnSpPr>
          <p:nvPr/>
        </p:nvCxnSpPr>
        <p:spPr>
          <a:xfrm rot="5400000">
            <a:off x="4246225" y="2320425"/>
            <a:ext cx="604500" cy="31851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9" name="Google Shape;1139;p102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alliances</a:t>
            </a:r>
            <a:endParaRPr/>
          </a:p>
        </p:txBody>
      </p:sp>
      <p:sp>
        <p:nvSpPr>
          <p:cNvPr id="1132" name="Google Shape;1132;p102"/>
          <p:cNvSpPr txBox="1"/>
          <p:nvPr/>
        </p:nvSpPr>
        <p:spPr>
          <a:xfrm>
            <a:off x="793900" y="1873575"/>
            <a:ext cx="21621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Venus has a beautiful name, but it’s hot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0" name="Google Shape;1140;p102"/>
          <p:cNvSpPr txBox="1">
            <a:spLocks noGrp="1"/>
          </p:cNvSpPr>
          <p:nvPr>
            <p:ph type="ctrTitle" idx="4294967295"/>
          </p:nvPr>
        </p:nvSpPr>
        <p:spPr>
          <a:xfrm>
            <a:off x="793888" y="1497097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Venus</a:t>
            </a:r>
            <a:endParaRPr sz="2300"/>
          </a:p>
        </p:txBody>
      </p:sp>
      <p:sp>
        <p:nvSpPr>
          <p:cNvPr id="1135" name="Google Shape;1135;p102"/>
          <p:cNvSpPr txBox="1"/>
          <p:nvPr/>
        </p:nvSpPr>
        <p:spPr>
          <a:xfrm>
            <a:off x="793900" y="2885824"/>
            <a:ext cx="21621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a gas giant and has several rings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102"/>
          <p:cNvSpPr txBox="1">
            <a:spLocks noGrp="1"/>
          </p:cNvSpPr>
          <p:nvPr>
            <p:ph type="ctrTitle" idx="4294967295"/>
          </p:nvPr>
        </p:nvSpPr>
        <p:spPr>
          <a:xfrm>
            <a:off x="793888" y="2509342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Saturn</a:t>
            </a:r>
            <a:endParaRPr sz="2300"/>
          </a:p>
        </p:txBody>
      </p:sp>
      <p:sp>
        <p:nvSpPr>
          <p:cNvPr id="1138" name="Google Shape;1138;p102"/>
          <p:cNvSpPr txBox="1"/>
          <p:nvPr/>
        </p:nvSpPr>
        <p:spPr>
          <a:xfrm>
            <a:off x="793900" y="3898074"/>
            <a:ext cx="21621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the farthest planet from the Sun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102"/>
          <p:cNvSpPr txBox="1">
            <a:spLocks noGrp="1"/>
          </p:cNvSpPr>
          <p:nvPr>
            <p:ph type="ctrTitle" idx="4294967295"/>
          </p:nvPr>
        </p:nvSpPr>
        <p:spPr>
          <a:xfrm>
            <a:off x="793888" y="3521588"/>
            <a:ext cx="2162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Neptune</a:t>
            </a:r>
            <a:endParaRPr sz="2300"/>
          </a:p>
        </p:txBody>
      </p:sp>
      <p:cxnSp>
        <p:nvCxnSpPr>
          <p:cNvPr id="1143" name="Google Shape;1143;p102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102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Alliances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3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 and arguments</a:t>
            </a:r>
            <a:endParaRPr/>
          </a:p>
        </p:txBody>
      </p:sp>
      <p:sp>
        <p:nvSpPr>
          <p:cNvPr id="1150" name="Google Shape;1150;p103"/>
          <p:cNvSpPr txBox="1"/>
          <p:nvPr/>
        </p:nvSpPr>
        <p:spPr>
          <a:xfrm>
            <a:off x="714900" y="1591800"/>
            <a:ext cx="77142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Write your question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51" name="Google Shape;1151;p103"/>
          <p:cNvSpPr txBox="1"/>
          <p:nvPr/>
        </p:nvSpPr>
        <p:spPr>
          <a:xfrm>
            <a:off x="714900" y="2223200"/>
            <a:ext cx="77142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Write your answer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52" name="Google Shape;1152;p103"/>
          <p:cNvCxnSpPr>
            <a:stCxn id="1150" idx="2"/>
            <a:endCxn id="1151" idx="0"/>
          </p:cNvCxnSpPr>
          <p:nvPr/>
        </p:nvCxnSpPr>
        <p:spPr>
          <a:xfrm>
            <a:off x="4572000" y="1992300"/>
            <a:ext cx="0" cy="231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103"/>
          <p:cNvCxnSpPr/>
          <p:nvPr/>
        </p:nvCxnSpPr>
        <p:spPr>
          <a:xfrm>
            <a:off x="4580949" y="2623700"/>
            <a:ext cx="0" cy="312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103"/>
          <p:cNvCxnSpPr/>
          <p:nvPr/>
        </p:nvCxnSpPr>
        <p:spPr>
          <a:xfrm>
            <a:off x="1827433" y="2623700"/>
            <a:ext cx="0" cy="312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5" name="Google Shape;1155;p103"/>
          <p:cNvCxnSpPr/>
          <p:nvPr/>
        </p:nvCxnSpPr>
        <p:spPr>
          <a:xfrm>
            <a:off x="7334465" y="2623700"/>
            <a:ext cx="0" cy="312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156" name="Google Shape;1156;p103"/>
          <p:cNvGraphicFramePr/>
          <p:nvPr/>
        </p:nvGraphicFramePr>
        <p:xfrm>
          <a:off x="732800" y="2936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218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Mercury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Mercury is the closest planet to the Sun and the smallest one in the entire Solar System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57" name="Google Shape;1157;p103"/>
          <p:cNvGraphicFramePr/>
          <p:nvPr/>
        </p:nvGraphicFramePr>
        <p:xfrm>
          <a:off x="3486325" y="2936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218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Venus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has a beautiful name and is the second planet from the Sun. It’s terribly hot, even hotter than Mercury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58" name="Google Shape;1158;p103"/>
          <p:cNvGraphicFramePr/>
          <p:nvPr/>
        </p:nvGraphicFramePr>
        <p:xfrm>
          <a:off x="6239850" y="2936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218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Earth</a:t>
                      </a:r>
                      <a:endParaRPr sz="16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It’s the third planet from the Sun and also the only planet that harbors life in the Solar System</a:t>
                      </a:r>
                      <a:endParaRPr sz="1200" b="1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59" name="Google Shape;1159;p103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0" name="Google Shape;1160;p103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Answers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4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 management plan</a:t>
            </a:r>
            <a:endParaRPr/>
          </a:p>
        </p:txBody>
      </p:sp>
      <p:sp>
        <p:nvSpPr>
          <p:cNvPr id="1166" name="Google Shape;1166;p104"/>
          <p:cNvSpPr txBox="1"/>
          <p:nvPr/>
        </p:nvSpPr>
        <p:spPr>
          <a:xfrm>
            <a:off x="905050" y="162107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Requirements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104"/>
          <p:cNvSpPr txBox="1"/>
          <p:nvPr/>
        </p:nvSpPr>
        <p:spPr>
          <a:xfrm>
            <a:off x="1524446" y="220252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Design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104"/>
          <p:cNvSpPr txBox="1"/>
          <p:nvPr/>
        </p:nvSpPr>
        <p:spPr>
          <a:xfrm>
            <a:off x="2139251" y="278397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Implementation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104"/>
          <p:cNvSpPr txBox="1"/>
          <p:nvPr/>
        </p:nvSpPr>
        <p:spPr>
          <a:xfrm>
            <a:off x="2756653" y="336542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Verification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70" name="Google Shape;1170;p104"/>
          <p:cNvSpPr txBox="1"/>
          <p:nvPr/>
        </p:nvSpPr>
        <p:spPr>
          <a:xfrm>
            <a:off x="3357474" y="394687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Maintenance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71" name="Google Shape;1171;p104"/>
          <p:cNvCxnSpPr>
            <a:stCxn id="1166" idx="3"/>
            <a:endCxn id="1167" idx="3"/>
          </p:cNvCxnSpPr>
          <p:nvPr/>
        </p:nvCxnSpPr>
        <p:spPr>
          <a:xfrm>
            <a:off x="2866450" y="1821325"/>
            <a:ext cx="619500" cy="581400"/>
          </a:xfrm>
          <a:prstGeom prst="bentConnector3">
            <a:avLst>
              <a:gd name="adj1" fmla="val 1002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104"/>
          <p:cNvCxnSpPr>
            <a:stCxn id="1167" idx="3"/>
            <a:endCxn id="1168" idx="3"/>
          </p:cNvCxnSpPr>
          <p:nvPr/>
        </p:nvCxnSpPr>
        <p:spPr>
          <a:xfrm>
            <a:off x="3485846" y="2402775"/>
            <a:ext cx="614700" cy="581400"/>
          </a:xfrm>
          <a:prstGeom prst="bentConnector3">
            <a:avLst>
              <a:gd name="adj1" fmla="val 997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104"/>
          <p:cNvCxnSpPr>
            <a:stCxn id="1168" idx="3"/>
            <a:endCxn id="1169" idx="3"/>
          </p:cNvCxnSpPr>
          <p:nvPr/>
        </p:nvCxnSpPr>
        <p:spPr>
          <a:xfrm>
            <a:off x="4100651" y="2984225"/>
            <a:ext cx="617400" cy="581400"/>
          </a:xfrm>
          <a:prstGeom prst="bentConnector3">
            <a:avLst>
              <a:gd name="adj1" fmla="val 9971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104"/>
          <p:cNvCxnSpPr>
            <a:stCxn id="1169" idx="3"/>
            <a:endCxn id="1170" idx="3"/>
          </p:cNvCxnSpPr>
          <p:nvPr/>
        </p:nvCxnSpPr>
        <p:spPr>
          <a:xfrm>
            <a:off x="4718053" y="3565675"/>
            <a:ext cx="600900" cy="581400"/>
          </a:xfrm>
          <a:prstGeom prst="bentConnector3">
            <a:avLst>
              <a:gd name="adj1" fmla="val 9965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104"/>
          <p:cNvSpPr txBox="1"/>
          <p:nvPr/>
        </p:nvSpPr>
        <p:spPr>
          <a:xfrm>
            <a:off x="3827035" y="162107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January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76" name="Google Shape;1176;p104"/>
          <p:cNvSpPr txBox="1"/>
          <p:nvPr/>
        </p:nvSpPr>
        <p:spPr>
          <a:xfrm>
            <a:off x="4444467" y="220252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February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77" name="Google Shape;1177;p104"/>
          <p:cNvSpPr txBox="1"/>
          <p:nvPr/>
        </p:nvSpPr>
        <p:spPr>
          <a:xfrm>
            <a:off x="5059272" y="278397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March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78" name="Google Shape;1178;p104"/>
          <p:cNvSpPr txBox="1"/>
          <p:nvPr/>
        </p:nvSpPr>
        <p:spPr>
          <a:xfrm>
            <a:off x="5676674" y="336542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April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79" name="Google Shape;1179;p104"/>
          <p:cNvSpPr txBox="1"/>
          <p:nvPr/>
        </p:nvSpPr>
        <p:spPr>
          <a:xfrm>
            <a:off x="6277495" y="3946875"/>
            <a:ext cx="1961400" cy="4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May</a:t>
            </a:r>
            <a:endParaRPr sz="16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5"/>
          <p:cNvSpPr txBox="1">
            <a:spLocks noGrp="1"/>
          </p:cNvSpPr>
          <p:nvPr>
            <p:ph type="subTitle" idx="1"/>
          </p:nvPr>
        </p:nvSpPr>
        <p:spPr>
          <a:xfrm>
            <a:off x="724725" y="2397394"/>
            <a:ext cx="2450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185" name="Google Shape;1185;p105"/>
          <p:cNvSpPr txBox="1">
            <a:spLocks noGrp="1"/>
          </p:cNvSpPr>
          <p:nvPr>
            <p:ph type="title"/>
          </p:nvPr>
        </p:nvSpPr>
        <p:spPr>
          <a:xfrm>
            <a:off x="724725" y="3389357"/>
            <a:ext cx="2450100" cy="83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1186" name="Google Shape;1186;p105"/>
          <p:cNvSpPr txBox="1">
            <a:spLocks noGrp="1"/>
          </p:cNvSpPr>
          <p:nvPr>
            <p:ph type="subTitle" idx="2"/>
          </p:nvPr>
        </p:nvSpPr>
        <p:spPr>
          <a:xfrm>
            <a:off x="3346988" y="2397375"/>
            <a:ext cx="2450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187" name="Google Shape;1187;p105"/>
          <p:cNvSpPr txBox="1">
            <a:spLocks noGrp="1"/>
          </p:cNvSpPr>
          <p:nvPr>
            <p:ph type="title" idx="3"/>
          </p:nvPr>
        </p:nvSpPr>
        <p:spPr>
          <a:xfrm>
            <a:off x="3346989" y="3389354"/>
            <a:ext cx="2450100" cy="83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1188" name="Google Shape;1188;p105"/>
          <p:cNvSpPr txBox="1">
            <a:spLocks noGrp="1"/>
          </p:cNvSpPr>
          <p:nvPr>
            <p:ph type="subTitle" idx="4"/>
          </p:nvPr>
        </p:nvSpPr>
        <p:spPr>
          <a:xfrm>
            <a:off x="5969251" y="2397381"/>
            <a:ext cx="2450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189" name="Google Shape;1189;p105"/>
          <p:cNvSpPr txBox="1">
            <a:spLocks noGrp="1"/>
          </p:cNvSpPr>
          <p:nvPr>
            <p:ph type="title" idx="5"/>
          </p:nvPr>
        </p:nvSpPr>
        <p:spPr>
          <a:xfrm>
            <a:off x="5969252" y="3389368"/>
            <a:ext cx="2450100" cy="83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190" name="Google Shape;1190;p105"/>
          <p:cNvSpPr txBox="1">
            <a:spLocks noGrp="1"/>
          </p:cNvSpPr>
          <p:nvPr>
            <p:ph type="subTitle" idx="6"/>
          </p:nvPr>
        </p:nvSpPr>
        <p:spPr>
          <a:xfrm>
            <a:off x="899825" y="1494385"/>
            <a:ext cx="20997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1191" name="Google Shape;1191;p105"/>
          <p:cNvSpPr txBox="1">
            <a:spLocks noGrp="1"/>
          </p:cNvSpPr>
          <p:nvPr>
            <p:ph type="subTitle" idx="7"/>
          </p:nvPr>
        </p:nvSpPr>
        <p:spPr>
          <a:xfrm>
            <a:off x="3522097" y="1493353"/>
            <a:ext cx="20997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Standard</a:t>
            </a:r>
            <a:endParaRPr/>
          </a:p>
        </p:txBody>
      </p:sp>
      <p:sp>
        <p:nvSpPr>
          <p:cNvPr id="1192" name="Google Shape;1192;p105"/>
          <p:cNvSpPr txBox="1">
            <a:spLocks noGrp="1"/>
          </p:cNvSpPr>
          <p:nvPr>
            <p:ph type="subTitle" idx="8"/>
          </p:nvPr>
        </p:nvSpPr>
        <p:spPr>
          <a:xfrm>
            <a:off x="6144368" y="1493353"/>
            <a:ext cx="20997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Advanced</a:t>
            </a:r>
            <a:endParaRPr/>
          </a:p>
        </p:txBody>
      </p:sp>
      <p:sp>
        <p:nvSpPr>
          <p:cNvPr id="1193" name="Google Shape;1193;p105"/>
          <p:cNvSpPr txBox="1">
            <a:spLocks noGrp="1"/>
          </p:cNvSpPr>
          <p:nvPr>
            <p:ph type="title" idx="9"/>
          </p:nvPr>
        </p:nvSpPr>
        <p:spPr>
          <a:xfrm>
            <a:off x="714850" y="342804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Maturity model</a:t>
            </a:r>
            <a:endParaRPr/>
          </a:p>
        </p:txBody>
      </p:sp>
      <p:cxnSp>
        <p:nvCxnSpPr>
          <p:cNvPr id="1194" name="Google Shape;1194;p105"/>
          <p:cNvCxnSpPr>
            <a:stCxn id="1190" idx="2"/>
            <a:endCxn id="1184" idx="0"/>
          </p:cNvCxnSpPr>
          <p:nvPr/>
        </p:nvCxnSpPr>
        <p:spPr>
          <a:xfrm>
            <a:off x="1949675" y="2066185"/>
            <a:ext cx="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105"/>
          <p:cNvCxnSpPr>
            <a:stCxn id="1191" idx="2"/>
            <a:endCxn id="1186" idx="0"/>
          </p:cNvCxnSpPr>
          <p:nvPr/>
        </p:nvCxnSpPr>
        <p:spPr>
          <a:xfrm>
            <a:off x="4571947" y="2065153"/>
            <a:ext cx="0" cy="3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6" name="Google Shape;1196;p105"/>
          <p:cNvCxnSpPr>
            <a:stCxn id="1192" idx="2"/>
            <a:endCxn id="1188" idx="0"/>
          </p:cNvCxnSpPr>
          <p:nvPr/>
        </p:nvCxnSpPr>
        <p:spPr>
          <a:xfrm>
            <a:off x="7194218" y="2065153"/>
            <a:ext cx="0" cy="3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105"/>
          <p:cNvCxnSpPr>
            <a:stCxn id="1186" idx="2"/>
            <a:endCxn id="1187" idx="0"/>
          </p:cNvCxnSpPr>
          <p:nvPr/>
        </p:nvCxnSpPr>
        <p:spPr>
          <a:xfrm>
            <a:off x="4572038" y="3059175"/>
            <a:ext cx="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105"/>
          <p:cNvCxnSpPr/>
          <p:nvPr/>
        </p:nvCxnSpPr>
        <p:spPr>
          <a:xfrm>
            <a:off x="7194288" y="3059175"/>
            <a:ext cx="0" cy="4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105"/>
          <p:cNvCxnSpPr/>
          <p:nvPr/>
        </p:nvCxnSpPr>
        <p:spPr>
          <a:xfrm>
            <a:off x="1961763" y="3059175"/>
            <a:ext cx="0" cy="4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105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105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06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Profitability ratios</a:t>
            </a:r>
            <a:endParaRPr/>
          </a:p>
        </p:txBody>
      </p:sp>
      <p:cxnSp>
        <p:nvCxnSpPr>
          <p:cNvPr id="1207" name="Google Shape;1207;p106"/>
          <p:cNvCxnSpPr>
            <a:stCxn id="1208" idx="3"/>
          </p:cNvCxnSpPr>
          <p:nvPr/>
        </p:nvCxnSpPr>
        <p:spPr>
          <a:xfrm>
            <a:off x="3120625" y="1869750"/>
            <a:ext cx="520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106"/>
          <p:cNvCxnSpPr>
            <a:stCxn id="1210" idx="3"/>
          </p:cNvCxnSpPr>
          <p:nvPr/>
        </p:nvCxnSpPr>
        <p:spPr>
          <a:xfrm rot="10800000" flipH="1">
            <a:off x="3120625" y="2344408"/>
            <a:ext cx="51774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106"/>
          <p:cNvCxnSpPr>
            <a:stCxn id="1212" idx="3"/>
          </p:cNvCxnSpPr>
          <p:nvPr/>
        </p:nvCxnSpPr>
        <p:spPr>
          <a:xfrm rot="10800000" flipH="1">
            <a:off x="3120625" y="2824167"/>
            <a:ext cx="51774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3" name="Google Shape;1213;p106"/>
          <p:cNvCxnSpPr>
            <a:stCxn id="1214" idx="3"/>
          </p:cNvCxnSpPr>
          <p:nvPr/>
        </p:nvCxnSpPr>
        <p:spPr>
          <a:xfrm rot="10800000" flipH="1">
            <a:off x="3120625" y="3304226"/>
            <a:ext cx="51774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106"/>
          <p:cNvCxnSpPr>
            <a:stCxn id="1216" idx="3"/>
          </p:cNvCxnSpPr>
          <p:nvPr/>
        </p:nvCxnSpPr>
        <p:spPr>
          <a:xfrm>
            <a:off x="3120625" y="3783984"/>
            <a:ext cx="517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8" name="Google Shape;1208;p106"/>
          <p:cNvSpPr txBox="1"/>
          <p:nvPr/>
        </p:nvSpPr>
        <p:spPr>
          <a:xfrm>
            <a:off x="709825" y="1650000"/>
            <a:ext cx="24108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Return on sales (%)</a:t>
            </a:r>
            <a:endParaRPr sz="1600" b="1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10" name="Google Shape;1210;p106"/>
          <p:cNvSpPr txBox="1"/>
          <p:nvPr/>
        </p:nvSpPr>
        <p:spPr>
          <a:xfrm>
            <a:off x="709825" y="2128558"/>
            <a:ext cx="24108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Return on equity</a:t>
            </a:r>
            <a:r>
              <a:rPr lang="en" sz="1600" b="1">
                <a:latin typeface="Inconsolata"/>
                <a:ea typeface="Inconsolata"/>
                <a:cs typeface="Inconsolata"/>
                <a:sym typeface="Inconsolata"/>
              </a:rPr>
              <a:t> (%)</a:t>
            </a:r>
            <a:r>
              <a:rPr lang="en" sz="1600" b="1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sz="1600" b="1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12" name="Google Shape;1212;p106"/>
          <p:cNvSpPr txBox="1"/>
          <p:nvPr/>
        </p:nvSpPr>
        <p:spPr>
          <a:xfrm>
            <a:off x="709825" y="2607117"/>
            <a:ext cx="24108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Return on assets</a:t>
            </a:r>
            <a:r>
              <a:rPr lang="en" sz="1600" b="1">
                <a:latin typeface="Inconsolata"/>
                <a:ea typeface="Inconsolata"/>
                <a:cs typeface="Inconsolata"/>
                <a:sym typeface="Inconsolata"/>
              </a:rPr>
              <a:t> (%)</a:t>
            </a:r>
            <a:endParaRPr sz="1600" b="1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14" name="Google Shape;1214;p106"/>
          <p:cNvSpPr txBox="1"/>
          <p:nvPr/>
        </p:nvSpPr>
        <p:spPr>
          <a:xfrm>
            <a:off x="709825" y="3085676"/>
            <a:ext cx="24108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Return on capital</a:t>
            </a:r>
            <a:r>
              <a:rPr lang="en" sz="1600" b="1">
                <a:latin typeface="Inconsolata"/>
                <a:ea typeface="Inconsolata"/>
                <a:cs typeface="Inconsolata"/>
                <a:sym typeface="Inconsolata"/>
              </a:rPr>
              <a:t> (%)</a:t>
            </a:r>
            <a:endParaRPr sz="1600" b="1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16" name="Google Shape;1216;p106"/>
          <p:cNvSpPr txBox="1"/>
          <p:nvPr/>
        </p:nvSpPr>
        <p:spPr>
          <a:xfrm>
            <a:off x="709825" y="3564234"/>
            <a:ext cx="24108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Return on funds</a:t>
            </a:r>
            <a:r>
              <a:rPr lang="en" sz="1600" b="1">
                <a:latin typeface="Inconsolata"/>
                <a:ea typeface="Inconsolata"/>
                <a:cs typeface="Inconsolata"/>
                <a:sym typeface="Inconsolata"/>
              </a:rPr>
              <a:t> (%)</a:t>
            </a:r>
            <a:endParaRPr sz="1600" b="1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17" name="Google Shape;1217;p106"/>
          <p:cNvSpPr txBox="1"/>
          <p:nvPr/>
        </p:nvSpPr>
        <p:spPr>
          <a:xfrm>
            <a:off x="4219465" y="1713664"/>
            <a:ext cx="7287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1218;p106"/>
          <p:cNvSpPr txBox="1"/>
          <p:nvPr/>
        </p:nvSpPr>
        <p:spPr>
          <a:xfrm>
            <a:off x="6349400" y="1713664"/>
            <a:ext cx="5991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9" name="Google Shape;1219;p106"/>
          <p:cNvSpPr txBox="1"/>
          <p:nvPr/>
        </p:nvSpPr>
        <p:spPr>
          <a:xfrm>
            <a:off x="7829952" y="1713664"/>
            <a:ext cx="5991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0" name="Google Shape;1220;p106"/>
          <p:cNvSpPr txBox="1"/>
          <p:nvPr/>
        </p:nvSpPr>
        <p:spPr>
          <a:xfrm>
            <a:off x="7326482" y="2192351"/>
            <a:ext cx="5991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1" name="Google Shape;1221;p106"/>
          <p:cNvSpPr txBox="1"/>
          <p:nvPr/>
        </p:nvSpPr>
        <p:spPr>
          <a:xfrm>
            <a:off x="5848948" y="2192351"/>
            <a:ext cx="5991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106"/>
          <p:cNvSpPr txBox="1"/>
          <p:nvPr/>
        </p:nvSpPr>
        <p:spPr>
          <a:xfrm>
            <a:off x="4761334" y="2192351"/>
            <a:ext cx="5991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3" name="Google Shape;1223;p106"/>
          <p:cNvSpPr txBox="1"/>
          <p:nvPr/>
        </p:nvSpPr>
        <p:spPr>
          <a:xfrm>
            <a:off x="3725745" y="2666746"/>
            <a:ext cx="7287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4" name="Google Shape;1224;p106"/>
          <p:cNvSpPr txBox="1"/>
          <p:nvPr/>
        </p:nvSpPr>
        <p:spPr>
          <a:xfrm>
            <a:off x="5163340" y="2666746"/>
            <a:ext cx="6639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106"/>
          <p:cNvSpPr txBox="1"/>
          <p:nvPr/>
        </p:nvSpPr>
        <p:spPr>
          <a:xfrm>
            <a:off x="6590371" y="2666750"/>
            <a:ext cx="5991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6" name="Google Shape;1226;p106"/>
          <p:cNvSpPr txBox="1"/>
          <p:nvPr/>
        </p:nvSpPr>
        <p:spPr>
          <a:xfrm>
            <a:off x="3384337" y="3144960"/>
            <a:ext cx="7287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7" name="Google Shape;1227;p106"/>
          <p:cNvSpPr txBox="1"/>
          <p:nvPr/>
        </p:nvSpPr>
        <p:spPr>
          <a:xfrm>
            <a:off x="4636764" y="3144968"/>
            <a:ext cx="5991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8" name="Google Shape;1228;p106"/>
          <p:cNvSpPr txBox="1"/>
          <p:nvPr/>
        </p:nvSpPr>
        <p:spPr>
          <a:xfrm>
            <a:off x="6035070" y="3144968"/>
            <a:ext cx="5991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9" name="Google Shape;1229;p106"/>
          <p:cNvSpPr txBox="1"/>
          <p:nvPr/>
        </p:nvSpPr>
        <p:spPr>
          <a:xfrm>
            <a:off x="3384337" y="3629809"/>
            <a:ext cx="7287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0" name="Google Shape;1230;p106"/>
          <p:cNvSpPr txBox="1"/>
          <p:nvPr/>
        </p:nvSpPr>
        <p:spPr>
          <a:xfrm>
            <a:off x="4952846" y="3619010"/>
            <a:ext cx="6639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xx%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1" name="Google Shape;1231;p106"/>
          <p:cNvSpPr txBox="1"/>
          <p:nvPr/>
        </p:nvSpPr>
        <p:spPr>
          <a:xfrm>
            <a:off x="7476925" y="3619012"/>
            <a:ext cx="599100" cy="3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xx%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2" name="Google Shape;1232;p106"/>
          <p:cNvSpPr txBox="1"/>
          <p:nvPr/>
        </p:nvSpPr>
        <p:spPr>
          <a:xfrm>
            <a:off x="3084041" y="1252877"/>
            <a:ext cx="15672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Worst peer</a:t>
            </a:r>
            <a:endParaRPr sz="1600" b="1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33" name="Google Shape;1233;p106"/>
          <p:cNvSpPr txBox="1"/>
          <p:nvPr/>
        </p:nvSpPr>
        <p:spPr>
          <a:xfrm>
            <a:off x="6241843" y="1252877"/>
            <a:ext cx="15672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Best peer</a:t>
            </a:r>
            <a:endParaRPr sz="1600" b="1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234" name="Google Shape;1234;p106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5" name="Google Shape;1235;p106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6" name="Google Shape;1236;p106"/>
          <p:cNvSpPr txBox="1"/>
          <p:nvPr/>
        </p:nvSpPr>
        <p:spPr>
          <a:xfrm>
            <a:off x="950475" y="4368575"/>
            <a:ext cx="12042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Company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7" name="Google Shape;1237;p106"/>
          <p:cNvSpPr txBox="1"/>
          <p:nvPr/>
        </p:nvSpPr>
        <p:spPr>
          <a:xfrm>
            <a:off x="2953694" y="4368575"/>
            <a:ext cx="12042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Company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8" name="Google Shape;1238;p106"/>
          <p:cNvSpPr txBox="1"/>
          <p:nvPr/>
        </p:nvSpPr>
        <p:spPr>
          <a:xfrm>
            <a:off x="4956913" y="4368575"/>
            <a:ext cx="12042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Company 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39" name="Google Shape;1239;p106"/>
          <p:cNvCxnSpPr/>
          <p:nvPr/>
        </p:nvCxnSpPr>
        <p:spPr>
          <a:xfrm>
            <a:off x="790075" y="4283025"/>
            <a:ext cx="836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0" name="Google Shape;1240;p106"/>
          <p:cNvSpPr/>
          <p:nvPr/>
        </p:nvSpPr>
        <p:spPr>
          <a:xfrm>
            <a:off x="804662" y="4425419"/>
            <a:ext cx="205200" cy="20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06"/>
          <p:cNvSpPr/>
          <p:nvPr/>
        </p:nvSpPr>
        <p:spPr>
          <a:xfrm>
            <a:off x="2803060" y="4425419"/>
            <a:ext cx="205200" cy="20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06"/>
          <p:cNvSpPr/>
          <p:nvPr/>
        </p:nvSpPr>
        <p:spPr>
          <a:xfrm>
            <a:off x="4809544" y="4425419"/>
            <a:ext cx="205200" cy="202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7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 questions of business plan</a:t>
            </a:r>
            <a:endParaRPr/>
          </a:p>
        </p:txBody>
      </p:sp>
      <p:sp>
        <p:nvSpPr>
          <p:cNvPr id="1248" name="Google Shape;1248;p107"/>
          <p:cNvSpPr txBox="1"/>
          <p:nvPr/>
        </p:nvSpPr>
        <p:spPr>
          <a:xfrm>
            <a:off x="1266369" y="139755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your current situation?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9" name="Google Shape;1249;p107"/>
          <p:cNvSpPr txBox="1"/>
          <p:nvPr/>
        </p:nvSpPr>
        <p:spPr>
          <a:xfrm>
            <a:off x="1266369" y="209320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your vision?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0" name="Google Shape;1250;p107"/>
          <p:cNvSpPr txBox="1"/>
          <p:nvPr/>
        </p:nvSpPr>
        <p:spPr>
          <a:xfrm>
            <a:off x="1266369" y="278885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do you reach your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ision?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1" name="Google Shape;1251;p107"/>
          <p:cNvSpPr txBox="1"/>
          <p:nvPr/>
        </p:nvSpPr>
        <p:spPr>
          <a:xfrm>
            <a:off x="1266369" y="348450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do you offer?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2" name="Google Shape;1252;p107"/>
          <p:cNvSpPr txBox="1"/>
          <p:nvPr/>
        </p:nvSpPr>
        <p:spPr>
          <a:xfrm>
            <a:off x="1266369" y="418015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big is the market?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3" name="Google Shape;1253;p107"/>
          <p:cNvSpPr txBox="1"/>
          <p:nvPr/>
        </p:nvSpPr>
        <p:spPr>
          <a:xfrm>
            <a:off x="5488462" y="139755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Who are the key players?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4" name="Google Shape;1254;p107"/>
          <p:cNvSpPr txBox="1"/>
          <p:nvPr/>
        </p:nvSpPr>
        <p:spPr>
          <a:xfrm>
            <a:off x="5488462" y="209320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do you make difference?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5" name="Google Shape;1255;p107"/>
          <p:cNvSpPr txBox="1"/>
          <p:nvPr/>
        </p:nvSpPr>
        <p:spPr>
          <a:xfrm>
            <a:off x="5488462" y="278885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your marketing plan?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p107"/>
          <p:cNvSpPr txBox="1"/>
          <p:nvPr/>
        </p:nvSpPr>
        <p:spPr>
          <a:xfrm>
            <a:off x="5488462" y="348450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your economics?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7" name="Google Shape;1257;p107"/>
          <p:cNvSpPr txBox="1"/>
          <p:nvPr/>
        </p:nvSpPr>
        <p:spPr>
          <a:xfrm>
            <a:off x="5488462" y="4180150"/>
            <a:ext cx="2940600" cy="419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the requirement to start?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8" name="Google Shape;1258;p107"/>
          <p:cNvSpPr txBox="1"/>
          <p:nvPr/>
        </p:nvSpPr>
        <p:spPr>
          <a:xfrm>
            <a:off x="714850" y="139755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9" name="Google Shape;1259;p107"/>
          <p:cNvSpPr txBox="1"/>
          <p:nvPr/>
        </p:nvSpPr>
        <p:spPr>
          <a:xfrm>
            <a:off x="714850" y="209320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60" name="Google Shape;1260;p107"/>
          <p:cNvSpPr txBox="1"/>
          <p:nvPr/>
        </p:nvSpPr>
        <p:spPr>
          <a:xfrm>
            <a:off x="714850" y="278885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61" name="Google Shape;1261;p107"/>
          <p:cNvSpPr txBox="1"/>
          <p:nvPr/>
        </p:nvSpPr>
        <p:spPr>
          <a:xfrm>
            <a:off x="714850" y="348450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62" name="Google Shape;1262;p107"/>
          <p:cNvSpPr txBox="1"/>
          <p:nvPr/>
        </p:nvSpPr>
        <p:spPr>
          <a:xfrm>
            <a:off x="714850" y="418015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5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63" name="Google Shape;1263;p107"/>
          <p:cNvSpPr txBox="1"/>
          <p:nvPr/>
        </p:nvSpPr>
        <p:spPr>
          <a:xfrm>
            <a:off x="4936898" y="139755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6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64" name="Google Shape;1264;p107"/>
          <p:cNvSpPr txBox="1"/>
          <p:nvPr/>
        </p:nvSpPr>
        <p:spPr>
          <a:xfrm>
            <a:off x="4936898" y="209320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7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65" name="Google Shape;1265;p107"/>
          <p:cNvSpPr txBox="1"/>
          <p:nvPr/>
        </p:nvSpPr>
        <p:spPr>
          <a:xfrm>
            <a:off x="4936898" y="278885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8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66" name="Google Shape;1266;p107"/>
          <p:cNvSpPr txBox="1"/>
          <p:nvPr/>
        </p:nvSpPr>
        <p:spPr>
          <a:xfrm>
            <a:off x="4936898" y="348450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9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67" name="Google Shape;1267;p107"/>
          <p:cNvSpPr txBox="1"/>
          <p:nvPr/>
        </p:nvSpPr>
        <p:spPr>
          <a:xfrm>
            <a:off x="4936898" y="4180150"/>
            <a:ext cx="551400" cy="4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10</a:t>
            </a:r>
            <a:endParaRPr sz="16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8"/>
          <p:cNvSpPr txBox="1">
            <a:spLocks noGrp="1"/>
          </p:cNvSpPr>
          <p:nvPr>
            <p:ph type="ctrTitle"/>
          </p:nvPr>
        </p:nvSpPr>
        <p:spPr>
          <a:xfrm>
            <a:off x="722400" y="343387"/>
            <a:ext cx="76992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273" name="Google Shape;1273;p108"/>
          <p:cNvPicPr preferRelativeResize="0"/>
          <p:nvPr/>
        </p:nvPicPr>
        <p:blipFill rotWithShape="1">
          <a:blip r:embed="rId3">
            <a:alphaModFix/>
          </a:blip>
          <a:srcRect t="819" r="2581" b="47974"/>
          <a:stretch/>
        </p:blipFill>
        <p:spPr>
          <a:xfrm>
            <a:off x="2036663" y="1375588"/>
            <a:ext cx="1928400" cy="152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08"/>
          <p:cNvPicPr preferRelativeResize="0"/>
          <p:nvPr/>
        </p:nvPicPr>
        <p:blipFill rotWithShape="1">
          <a:blip r:embed="rId4">
            <a:alphaModFix/>
          </a:blip>
          <a:srcRect t="5030" b="42020"/>
          <a:stretch/>
        </p:blipFill>
        <p:spPr>
          <a:xfrm>
            <a:off x="5178941" y="1375600"/>
            <a:ext cx="1928399" cy="1527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5" name="Google Shape;1275;p108"/>
          <p:cNvGrpSpPr/>
          <p:nvPr/>
        </p:nvGrpSpPr>
        <p:grpSpPr>
          <a:xfrm>
            <a:off x="2420300" y="303075"/>
            <a:ext cx="4130438" cy="3948625"/>
            <a:chOff x="2420300" y="303075"/>
            <a:chExt cx="4130438" cy="3948625"/>
          </a:xfrm>
        </p:grpSpPr>
        <p:sp>
          <p:nvSpPr>
            <p:cNvPr id="1276" name="Google Shape;1276;p108"/>
            <p:cNvSpPr/>
            <p:nvPr/>
          </p:nvSpPr>
          <p:spPr>
            <a:xfrm>
              <a:off x="3852838" y="303075"/>
              <a:ext cx="2697900" cy="26979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08"/>
            <p:cNvSpPr/>
            <p:nvPr/>
          </p:nvSpPr>
          <p:spPr>
            <a:xfrm>
              <a:off x="2420300" y="891700"/>
              <a:ext cx="3360000" cy="33600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108"/>
          <p:cNvSpPr txBox="1">
            <a:spLocks noGrp="1"/>
          </p:cNvSpPr>
          <p:nvPr>
            <p:ph type="subTitle" idx="1"/>
          </p:nvPr>
        </p:nvSpPr>
        <p:spPr>
          <a:xfrm>
            <a:off x="1959413" y="3592775"/>
            <a:ext cx="2082900" cy="9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 image on the screen with your own</a:t>
            </a:r>
            <a:endParaRPr/>
          </a:p>
        </p:txBody>
      </p:sp>
      <p:sp>
        <p:nvSpPr>
          <p:cNvPr id="1279" name="Google Shape;1279;p108"/>
          <p:cNvSpPr txBox="1">
            <a:spLocks noGrp="1"/>
          </p:cNvSpPr>
          <p:nvPr>
            <p:ph type="subTitle" idx="2"/>
          </p:nvPr>
        </p:nvSpPr>
        <p:spPr>
          <a:xfrm>
            <a:off x="5101675" y="3592774"/>
            <a:ext cx="2082900" cy="9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 image on the screen with your own</a:t>
            </a:r>
            <a:endParaRPr/>
          </a:p>
        </p:txBody>
      </p:sp>
      <p:sp>
        <p:nvSpPr>
          <p:cNvPr id="1280" name="Google Shape;1280;p108"/>
          <p:cNvSpPr txBox="1">
            <a:spLocks noGrp="1"/>
          </p:cNvSpPr>
          <p:nvPr>
            <p:ph type="ctrTitle" idx="3"/>
          </p:nvPr>
        </p:nvSpPr>
        <p:spPr>
          <a:xfrm>
            <a:off x="1959413" y="3171358"/>
            <a:ext cx="2082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Pierce</a:t>
            </a:r>
            <a:endParaRPr/>
          </a:p>
        </p:txBody>
      </p:sp>
      <p:sp>
        <p:nvSpPr>
          <p:cNvPr id="1281" name="Google Shape;1281;p108"/>
          <p:cNvSpPr txBox="1">
            <a:spLocks noGrp="1"/>
          </p:cNvSpPr>
          <p:nvPr>
            <p:ph type="ctrTitle" idx="4"/>
          </p:nvPr>
        </p:nvSpPr>
        <p:spPr>
          <a:xfrm>
            <a:off x="5101694" y="3171358"/>
            <a:ext cx="2082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Witt</a:t>
            </a:r>
            <a:endParaRPr/>
          </a:p>
        </p:txBody>
      </p:sp>
      <p:cxnSp>
        <p:nvCxnSpPr>
          <p:cNvPr id="1282" name="Google Shape;1282;p108"/>
          <p:cNvCxnSpPr/>
          <p:nvPr/>
        </p:nvCxnSpPr>
        <p:spPr>
          <a:xfrm>
            <a:off x="0" y="3575949"/>
            <a:ext cx="714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108"/>
          <p:cNvCxnSpPr/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4" name="Google Shape;1284;p108"/>
          <p:cNvSpPr txBox="1"/>
          <p:nvPr/>
        </p:nvSpPr>
        <p:spPr>
          <a:xfrm>
            <a:off x="6859575" y="256175"/>
            <a:ext cx="13329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9" name="Google Shape;1289;p109"/>
          <p:cNvCxnSpPr/>
          <p:nvPr/>
        </p:nvCxnSpPr>
        <p:spPr>
          <a:xfrm>
            <a:off x="822325" y="2349725"/>
            <a:ext cx="63291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0" name="Google Shape;1290;p109"/>
          <p:cNvSpPr txBox="1">
            <a:spLocks noGrp="1"/>
          </p:cNvSpPr>
          <p:nvPr>
            <p:ph type="ctrTitle"/>
          </p:nvPr>
        </p:nvSpPr>
        <p:spPr>
          <a:xfrm>
            <a:off x="722400" y="1582358"/>
            <a:ext cx="323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sp>
        <p:nvSpPr>
          <p:cNvPr id="1291" name="Google Shape;1291;p109"/>
          <p:cNvSpPr txBox="1">
            <a:spLocks noGrp="1"/>
          </p:cNvSpPr>
          <p:nvPr>
            <p:ph type="subTitle" idx="1"/>
          </p:nvPr>
        </p:nvSpPr>
        <p:spPr>
          <a:xfrm>
            <a:off x="722400" y="2413899"/>
            <a:ext cx="2978400" cy="13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1292" name="Google Shape;1292;p109"/>
          <p:cNvGrpSpPr/>
          <p:nvPr/>
        </p:nvGrpSpPr>
        <p:grpSpPr>
          <a:xfrm>
            <a:off x="4307598" y="1072568"/>
            <a:ext cx="3789854" cy="2998352"/>
            <a:chOff x="4307598" y="1521968"/>
            <a:chExt cx="3789854" cy="2998352"/>
          </a:xfrm>
        </p:grpSpPr>
        <p:sp>
          <p:nvSpPr>
            <p:cNvPr id="1293" name="Google Shape;1293;p109"/>
            <p:cNvSpPr/>
            <p:nvPr/>
          </p:nvSpPr>
          <p:spPr>
            <a:xfrm>
              <a:off x="4309598" y="1521968"/>
              <a:ext cx="3786000" cy="2574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09"/>
            <p:cNvSpPr/>
            <p:nvPr/>
          </p:nvSpPr>
          <p:spPr>
            <a:xfrm>
              <a:off x="5517234" y="4097789"/>
              <a:ext cx="1370683" cy="42253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5" name="Google Shape;1295;p109"/>
            <p:cNvCxnSpPr/>
            <p:nvPr/>
          </p:nvCxnSpPr>
          <p:spPr>
            <a:xfrm>
              <a:off x="4307598" y="3769657"/>
              <a:ext cx="378985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6" name="Google Shape;1296;p109"/>
            <p:cNvSpPr/>
            <p:nvPr/>
          </p:nvSpPr>
          <p:spPr>
            <a:xfrm>
              <a:off x="6127448" y="3861117"/>
              <a:ext cx="150154" cy="1501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600" y="1202463"/>
            <a:ext cx="3575951" cy="20114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2" name="Google Shape;1302;p110"/>
          <p:cNvGrpSpPr/>
          <p:nvPr/>
        </p:nvGrpSpPr>
        <p:grpSpPr>
          <a:xfrm>
            <a:off x="1928791" y="1049598"/>
            <a:ext cx="2132018" cy="3044305"/>
            <a:chOff x="1574325" y="1804000"/>
            <a:chExt cx="1464600" cy="2091300"/>
          </a:xfrm>
        </p:grpSpPr>
        <p:sp>
          <p:nvSpPr>
            <p:cNvPr id="1303" name="Google Shape;1303;p110"/>
            <p:cNvSpPr/>
            <p:nvPr/>
          </p:nvSpPr>
          <p:spPr>
            <a:xfrm>
              <a:off x="1574325" y="1804000"/>
              <a:ext cx="1464600" cy="20913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4" name="Google Shape;1304;p110"/>
            <p:cNvSpPr/>
            <p:nvPr/>
          </p:nvSpPr>
          <p:spPr>
            <a:xfrm>
              <a:off x="2256137" y="3716341"/>
              <a:ext cx="100500" cy="59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5" name="Google Shape;1305;p110"/>
          <p:cNvSpPr/>
          <p:nvPr/>
        </p:nvSpPr>
        <p:spPr>
          <a:xfrm>
            <a:off x="2051750" y="1205125"/>
            <a:ext cx="1889100" cy="253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10"/>
          <p:cNvSpPr txBox="1">
            <a:spLocks noGrp="1"/>
          </p:cNvSpPr>
          <p:nvPr>
            <p:ph type="ctrTitle"/>
          </p:nvPr>
        </p:nvSpPr>
        <p:spPr>
          <a:xfrm>
            <a:off x="5441925" y="1582350"/>
            <a:ext cx="29808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sp>
        <p:nvSpPr>
          <p:cNvPr id="1307" name="Google Shape;1307;p110"/>
          <p:cNvSpPr txBox="1">
            <a:spLocks noGrp="1"/>
          </p:cNvSpPr>
          <p:nvPr>
            <p:ph type="subTitle" idx="1"/>
          </p:nvPr>
        </p:nvSpPr>
        <p:spPr>
          <a:xfrm>
            <a:off x="5449975" y="2389688"/>
            <a:ext cx="29808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cxnSp>
        <p:nvCxnSpPr>
          <p:cNvPr id="1308" name="Google Shape;1308;p110"/>
          <p:cNvCxnSpPr/>
          <p:nvPr/>
        </p:nvCxnSpPr>
        <p:spPr>
          <a:xfrm>
            <a:off x="2260200" y="2349713"/>
            <a:ext cx="61806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09" name="Google Shape;1309;p110"/>
          <p:cNvPicPr preferRelativeResize="0"/>
          <p:nvPr/>
        </p:nvPicPr>
        <p:blipFill rotWithShape="1">
          <a:blip r:embed="rId3">
            <a:alphaModFix/>
          </a:blip>
          <a:srcRect l="3767" t="8307" r="57626"/>
          <a:stretch/>
        </p:blipFill>
        <p:spPr>
          <a:xfrm>
            <a:off x="2052650" y="1205113"/>
            <a:ext cx="1884300" cy="25173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4" name="Google Shape;1314;p111"/>
          <p:cNvCxnSpPr/>
          <p:nvPr/>
        </p:nvCxnSpPr>
        <p:spPr>
          <a:xfrm>
            <a:off x="713225" y="2349713"/>
            <a:ext cx="61614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5" name="Google Shape;1315;p111"/>
          <p:cNvSpPr txBox="1">
            <a:spLocks noGrp="1"/>
          </p:cNvSpPr>
          <p:nvPr>
            <p:ph type="ctrTitle"/>
          </p:nvPr>
        </p:nvSpPr>
        <p:spPr>
          <a:xfrm>
            <a:off x="722400" y="1582358"/>
            <a:ext cx="323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Smartphone</a:t>
            </a:r>
            <a:endParaRPr/>
          </a:p>
        </p:txBody>
      </p:sp>
      <p:sp>
        <p:nvSpPr>
          <p:cNvPr id="1316" name="Google Shape;1316;p111"/>
          <p:cNvSpPr txBox="1">
            <a:spLocks noGrp="1"/>
          </p:cNvSpPr>
          <p:nvPr>
            <p:ph type="subTitle" idx="1"/>
          </p:nvPr>
        </p:nvSpPr>
        <p:spPr>
          <a:xfrm>
            <a:off x="722400" y="2413899"/>
            <a:ext cx="2978400" cy="13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11"/>
          <p:cNvSpPr/>
          <p:nvPr/>
        </p:nvSpPr>
        <p:spPr>
          <a:xfrm>
            <a:off x="5379237" y="1389121"/>
            <a:ext cx="1646700" cy="29352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18" name="Google Shape;1318;p111"/>
          <p:cNvSpPr/>
          <p:nvPr/>
        </p:nvSpPr>
        <p:spPr>
          <a:xfrm>
            <a:off x="6145766" y="4073345"/>
            <a:ext cx="113100" cy="84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9" name="Google Shape;1319;p111"/>
          <p:cNvPicPr preferRelativeResize="0"/>
          <p:nvPr/>
        </p:nvPicPr>
        <p:blipFill rotWithShape="1">
          <a:blip r:embed="rId3">
            <a:alphaModFix/>
          </a:blip>
          <a:srcRect l="9513" t="864" r="9521" b="9045"/>
          <a:stretch/>
        </p:blipFill>
        <p:spPr>
          <a:xfrm>
            <a:off x="5462350" y="1582350"/>
            <a:ext cx="1480451" cy="23840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 txBox="1">
            <a:spLocks noGrp="1"/>
          </p:cNvSpPr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KIẾN THỨC &amp; LÝ THUYẾT</a:t>
            </a:r>
            <a:endParaRPr dirty="0"/>
          </a:p>
        </p:txBody>
      </p:sp>
      <p:graphicFrame>
        <p:nvGraphicFramePr>
          <p:cNvPr id="464" name="Google Shape;464;p69"/>
          <p:cNvGraphicFramePr/>
          <p:nvPr>
            <p:extLst>
              <p:ext uri="{D42A27DB-BD31-4B8C-83A1-F6EECF244321}">
                <p14:modId xmlns:p14="http://schemas.microsoft.com/office/powerpoint/2010/main" val="1288514465"/>
              </p:ext>
            </p:extLst>
          </p:nvPr>
        </p:nvGraphicFramePr>
        <p:xfrm>
          <a:off x="732000" y="1206200"/>
          <a:ext cx="7680000" cy="3405195"/>
        </p:xfrm>
        <a:graphic>
          <a:graphicData uri="http://schemas.openxmlformats.org/drawingml/2006/table">
            <a:tbl>
              <a:tblPr>
                <a:noFill/>
                <a:tableStyleId>{CF968675-6C26-4F67-8A24-80AE7EC1F346}</a:tableStyleId>
              </a:tblPr>
              <a:tblGrid>
                <a:gridCol w="15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Kiến thức &amp; Lý thuyết đã học</a:t>
                      </a:r>
                      <a:endParaRPr sz="1600" b="1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JavaScipt</a:t>
                      </a:r>
                      <a:endParaRPr sz="1600" b="1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Ôn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tập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kiến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thức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đã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học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toán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tử,biến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hàm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cấu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trúc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object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F2 - Insert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your own text</a:t>
                      </a:r>
                      <a:endParaRPr sz="12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F3 - Insert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your own text</a:t>
                      </a:r>
                      <a:endParaRPr sz="12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F4 - Insert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your own text</a:t>
                      </a:r>
                      <a:endParaRPr sz="12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TypeScipt</a:t>
                      </a:r>
                      <a:endParaRPr sz="1600" b="1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Tiếp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thu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kiến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thức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TypeScipt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mới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từ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kiến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thức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JavaScipt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đã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học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C2 - Insert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your own text</a:t>
                      </a:r>
                      <a:endParaRPr sz="12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C3 - Insert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your own text</a:t>
                      </a:r>
                      <a:endParaRPr sz="12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C4 - Insert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your own text</a:t>
                      </a:r>
                      <a:endParaRPr sz="12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ReactJS</a:t>
                      </a:r>
                      <a:endParaRPr sz="1600" b="1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Kiến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thức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cơ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bản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JSX, State, Prop, Component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Dựng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web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đơn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giản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Tạo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dự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án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Bài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tập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được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giao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Web API-net5 &amp; Entity Framework</a:t>
                      </a:r>
                      <a:endParaRPr sz="1600" b="1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Kiến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thức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cơ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bản</a:t>
                      </a:r>
                      <a:endParaRPr sz="12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Get, Post, Push, Delete</a:t>
                      </a:r>
                      <a:endParaRPr sz="12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Dựng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web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đơn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giản</a:t>
                      </a:r>
                      <a:endParaRPr sz="14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Tạo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dự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án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Bài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tập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được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giao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lang="en-US" sz="14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2"/>
          <p:cNvSpPr txBox="1">
            <a:spLocks noGrp="1"/>
          </p:cNvSpPr>
          <p:nvPr>
            <p:ph type="title"/>
          </p:nvPr>
        </p:nvSpPr>
        <p:spPr>
          <a:xfrm>
            <a:off x="713225" y="343445"/>
            <a:ext cx="4971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25" name="Google Shape;1325;p112"/>
          <p:cNvSpPr txBox="1">
            <a:spLocks noGrp="1"/>
          </p:cNvSpPr>
          <p:nvPr>
            <p:ph type="subTitle" idx="1"/>
          </p:nvPr>
        </p:nvSpPr>
        <p:spPr>
          <a:xfrm>
            <a:off x="713225" y="2365673"/>
            <a:ext cx="4406100" cy="1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1326" name="Google Shape;1326;p112"/>
          <p:cNvSpPr txBox="1"/>
          <p:nvPr/>
        </p:nvSpPr>
        <p:spPr>
          <a:xfrm>
            <a:off x="713225" y="4122833"/>
            <a:ext cx="3029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27" name="Google Shape;1327;p112"/>
          <p:cNvCxnSpPr/>
          <p:nvPr/>
        </p:nvCxnSpPr>
        <p:spPr>
          <a:xfrm>
            <a:off x="838450" y="1609825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8" name="Google Shape;1328;p112"/>
          <p:cNvSpPr/>
          <p:nvPr/>
        </p:nvSpPr>
        <p:spPr>
          <a:xfrm>
            <a:off x="838455" y="191358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112"/>
          <p:cNvGrpSpPr/>
          <p:nvPr/>
        </p:nvGrpSpPr>
        <p:grpSpPr>
          <a:xfrm>
            <a:off x="1459796" y="1913777"/>
            <a:ext cx="346056" cy="345674"/>
            <a:chOff x="3303268" y="3817349"/>
            <a:chExt cx="346056" cy="345674"/>
          </a:xfrm>
        </p:grpSpPr>
        <p:sp>
          <p:nvSpPr>
            <p:cNvPr id="1330" name="Google Shape;1330;p11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1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1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112"/>
          <p:cNvGrpSpPr/>
          <p:nvPr/>
        </p:nvGrpSpPr>
        <p:grpSpPr>
          <a:xfrm>
            <a:off x="2081520" y="1913777"/>
            <a:ext cx="346056" cy="345674"/>
            <a:chOff x="3752358" y="3817349"/>
            <a:chExt cx="346056" cy="345674"/>
          </a:xfrm>
        </p:grpSpPr>
        <p:sp>
          <p:nvSpPr>
            <p:cNvPr id="1335" name="Google Shape;1335;p11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1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1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1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112"/>
          <p:cNvGrpSpPr/>
          <p:nvPr/>
        </p:nvGrpSpPr>
        <p:grpSpPr>
          <a:xfrm>
            <a:off x="2703243" y="1913777"/>
            <a:ext cx="346024" cy="345674"/>
            <a:chOff x="4201447" y="3817349"/>
            <a:chExt cx="346024" cy="345674"/>
          </a:xfrm>
        </p:grpSpPr>
        <p:sp>
          <p:nvSpPr>
            <p:cNvPr id="1340" name="Google Shape;1340;p11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1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3"/>
          <p:cNvSpPr/>
          <p:nvPr/>
        </p:nvSpPr>
        <p:spPr>
          <a:xfrm>
            <a:off x="5147073" y="3923566"/>
            <a:ext cx="14211" cy="1219"/>
          </a:xfrm>
          <a:custGeom>
            <a:avLst/>
            <a:gdLst/>
            <a:ahLst/>
            <a:cxnLst/>
            <a:rect l="l" t="t" r="r" b="b"/>
            <a:pathLst>
              <a:path w="1032" h="108" extrusionOk="0">
                <a:moveTo>
                  <a:pt x="1032" y="93"/>
                </a:moveTo>
                <a:cubicBezTo>
                  <a:pt x="1001" y="93"/>
                  <a:pt x="986" y="108"/>
                  <a:pt x="970" y="108"/>
                </a:cubicBezTo>
                <a:cubicBezTo>
                  <a:pt x="647" y="108"/>
                  <a:pt x="324" y="93"/>
                  <a:pt x="1" y="46"/>
                </a:cubicBezTo>
                <a:cubicBezTo>
                  <a:pt x="47" y="16"/>
                  <a:pt x="93" y="0"/>
                  <a:pt x="139" y="0"/>
                </a:cubicBezTo>
                <a:cubicBezTo>
                  <a:pt x="432" y="0"/>
                  <a:pt x="724" y="31"/>
                  <a:pt x="1032" y="93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113"/>
          <p:cNvSpPr/>
          <p:nvPr/>
        </p:nvSpPr>
        <p:spPr>
          <a:xfrm>
            <a:off x="5137324" y="3923386"/>
            <a:ext cx="8923" cy="1061"/>
          </a:xfrm>
          <a:custGeom>
            <a:avLst/>
            <a:gdLst/>
            <a:ahLst/>
            <a:cxnLst/>
            <a:rect l="l" t="t" r="r" b="b"/>
            <a:pathLst>
              <a:path w="648" h="94" extrusionOk="0">
                <a:moveTo>
                  <a:pt x="647" y="62"/>
                </a:moveTo>
                <a:cubicBezTo>
                  <a:pt x="432" y="93"/>
                  <a:pt x="216" y="93"/>
                  <a:pt x="1" y="62"/>
                </a:cubicBezTo>
                <a:cubicBezTo>
                  <a:pt x="47" y="16"/>
                  <a:pt x="124" y="1"/>
                  <a:pt x="185" y="16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113"/>
          <p:cNvSpPr/>
          <p:nvPr/>
        </p:nvSpPr>
        <p:spPr>
          <a:xfrm>
            <a:off x="5127369" y="3923217"/>
            <a:ext cx="5949" cy="1230"/>
          </a:xfrm>
          <a:custGeom>
            <a:avLst/>
            <a:gdLst/>
            <a:ahLst/>
            <a:cxnLst/>
            <a:rect l="l" t="t" r="r" b="b"/>
            <a:pathLst>
              <a:path w="432" h="109" extrusionOk="0">
                <a:moveTo>
                  <a:pt x="431" y="62"/>
                </a:moveTo>
                <a:cubicBezTo>
                  <a:pt x="293" y="108"/>
                  <a:pt x="139" y="108"/>
                  <a:pt x="0" y="77"/>
                </a:cubicBezTo>
                <a:cubicBezTo>
                  <a:pt x="139" y="0"/>
                  <a:pt x="293" y="47"/>
                  <a:pt x="431" y="62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13"/>
          <p:cNvSpPr/>
          <p:nvPr/>
        </p:nvSpPr>
        <p:spPr>
          <a:xfrm>
            <a:off x="5118460" y="3923386"/>
            <a:ext cx="4888" cy="1061"/>
          </a:xfrm>
          <a:custGeom>
            <a:avLst/>
            <a:gdLst/>
            <a:ahLst/>
            <a:cxnLst/>
            <a:rect l="l" t="t" r="r" b="b"/>
            <a:pathLst>
              <a:path w="355" h="94" extrusionOk="0">
                <a:moveTo>
                  <a:pt x="355" y="62"/>
                </a:moveTo>
                <a:cubicBezTo>
                  <a:pt x="232" y="78"/>
                  <a:pt x="124" y="93"/>
                  <a:pt x="1" y="78"/>
                </a:cubicBezTo>
                <a:cubicBezTo>
                  <a:pt x="124" y="1"/>
                  <a:pt x="232" y="47"/>
                  <a:pt x="355" y="62"/>
                </a:cubicBezTo>
                <a:close/>
              </a:path>
            </a:pathLst>
          </a:custGeom>
          <a:solidFill>
            <a:srgbClr val="FAF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113"/>
          <p:cNvSpPr/>
          <p:nvPr/>
        </p:nvSpPr>
        <p:spPr>
          <a:xfrm>
            <a:off x="5082438" y="3927380"/>
            <a:ext cx="2974" cy="1061"/>
          </a:xfrm>
          <a:custGeom>
            <a:avLst/>
            <a:gdLst/>
            <a:ahLst/>
            <a:cxnLst/>
            <a:rect l="l" t="t" r="r" b="b"/>
            <a:pathLst>
              <a:path w="216" h="94" extrusionOk="0">
                <a:moveTo>
                  <a:pt x="216" y="32"/>
                </a:moveTo>
                <a:cubicBezTo>
                  <a:pt x="154" y="78"/>
                  <a:pt x="77" y="93"/>
                  <a:pt x="0" y="62"/>
                </a:cubicBezTo>
                <a:cubicBezTo>
                  <a:pt x="46" y="16"/>
                  <a:pt x="139" y="1"/>
                  <a:pt x="216" y="32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113"/>
          <p:cNvSpPr/>
          <p:nvPr/>
        </p:nvSpPr>
        <p:spPr>
          <a:xfrm>
            <a:off x="5068241" y="3929468"/>
            <a:ext cx="2974" cy="1050"/>
          </a:xfrm>
          <a:custGeom>
            <a:avLst/>
            <a:gdLst/>
            <a:ahLst/>
            <a:cxnLst/>
            <a:rect l="l" t="t" r="r" b="b"/>
            <a:pathLst>
              <a:path w="216" h="93" extrusionOk="0">
                <a:moveTo>
                  <a:pt x="216" y="31"/>
                </a:moveTo>
                <a:cubicBezTo>
                  <a:pt x="154" y="77"/>
                  <a:pt x="77" y="93"/>
                  <a:pt x="0" y="77"/>
                </a:cubicBezTo>
                <a:cubicBezTo>
                  <a:pt x="62" y="16"/>
                  <a:pt x="139" y="0"/>
                  <a:pt x="216" y="31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13"/>
          <p:cNvSpPr/>
          <p:nvPr/>
        </p:nvSpPr>
        <p:spPr>
          <a:xfrm>
            <a:off x="5086459" y="3926861"/>
            <a:ext cx="2988" cy="880"/>
          </a:xfrm>
          <a:custGeom>
            <a:avLst/>
            <a:gdLst/>
            <a:ahLst/>
            <a:cxnLst/>
            <a:rect l="l" t="t" r="r" b="b"/>
            <a:pathLst>
              <a:path w="217" h="78" extrusionOk="0">
                <a:moveTo>
                  <a:pt x="216" y="31"/>
                </a:moveTo>
                <a:cubicBezTo>
                  <a:pt x="139" y="62"/>
                  <a:pt x="62" y="78"/>
                  <a:pt x="1" y="62"/>
                </a:cubicBezTo>
                <a:cubicBezTo>
                  <a:pt x="62" y="1"/>
                  <a:pt x="139" y="16"/>
                  <a:pt x="216" y="31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113"/>
          <p:cNvSpPr/>
          <p:nvPr/>
        </p:nvSpPr>
        <p:spPr>
          <a:xfrm>
            <a:off x="5090493" y="3926173"/>
            <a:ext cx="2974" cy="869"/>
          </a:xfrm>
          <a:custGeom>
            <a:avLst/>
            <a:gdLst/>
            <a:ahLst/>
            <a:cxnLst/>
            <a:rect l="l" t="t" r="r" b="b"/>
            <a:pathLst>
              <a:path w="216" h="77" extrusionOk="0">
                <a:moveTo>
                  <a:pt x="216" y="46"/>
                </a:moveTo>
                <a:cubicBezTo>
                  <a:pt x="139" y="62"/>
                  <a:pt x="77" y="77"/>
                  <a:pt x="0" y="77"/>
                </a:cubicBezTo>
                <a:cubicBezTo>
                  <a:pt x="62" y="0"/>
                  <a:pt x="123" y="15"/>
                  <a:pt x="216" y="46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113"/>
          <p:cNvSpPr/>
          <p:nvPr/>
        </p:nvSpPr>
        <p:spPr>
          <a:xfrm>
            <a:off x="5094308" y="3925823"/>
            <a:ext cx="2974" cy="880"/>
          </a:xfrm>
          <a:custGeom>
            <a:avLst/>
            <a:gdLst/>
            <a:ahLst/>
            <a:cxnLst/>
            <a:rect l="l" t="t" r="r" b="b"/>
            <a:pathLst>
              <a:path w="216" h="78" extrusionOk="0">
                <a:moveTo>
                  <a:pt x="216" y="31"/>
                </a:moveTo>
                <a:cubicBezTo>
                  <a:pt x="154" y="62"/>
                  <a:pt x="77" y="77"/>
                  <a:pt x="0" y="62"/>
                </a:cubicBezTo>
                <a:cubicBezTo>
                  <a:pt x="62" y="16"/>
                  <a:pt x="154" y="0"/>
                  <a:pt x="216" y="31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13"/>
          <p:cNvSpPr/>
          <p:nvPr/>
        </p:nvSpPr>
        <p:spPr>
          <a:xfrm>
            <a:off x="5103423" y="3924774"/>
            <a:ext cx="2974" cy="1061"/>
          </a:xfrm>
          <a:custGeom>
            <a:avLst/>
            <a:gdLst/>
            <a:ahLst/>
            <a:cxnLst/>
            <a:rect l="l" t="t" r="r" b="b"/>
            <a:pathLst>
              <a:path w="216" h="94" extrusionOk="0">
                <a:moveTo>
                  <a:pt x="216" y="32"/>
                </a:moveTo>
                <a:cubicBezTo>
                  <a:pt x="154" y="78"/>
                  <a:pt x="77" y="93"/>
                  <a:pt x="0" y="78"/>
                </a:cubicBezTo>
                <a:cubicBezTo>
                  <a:pt x="62" y="16"/>
                  <a:pt x="139" y="1"/>
                  <a:pt x="216" y="32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113"/>
          <p:cNvSpPr/>
          <p:nvPr/>
        </p:nvSpPr>
        <p:spPr>
          <a:xfrm>
            <a:off x="5112525" y="3923905"/>
            <a:ext cx="2768" cy="880"/>
          </a:xfrm>
          <a:custGeom>
            <a:avLst/>
            <a:gdLst/>
            <a:ahLst/>
            <a:cxnLst/>
            <a:rect l="l" t="t" r="r" b="b"/>
            <a:pathLst>
              <a:path w="201" h="78" extrusionOk="0">
                <a:moveTo>
                  <a:pt x="201" y="32"/>
                </a:moveTo>
                <a:cubicBezTo>
                  <a:pt x="139" y="63"/>
                  <a:pt x="62" y="78"/>
                  <a:pt x="1" y="63"/>
                </a:cubicBezTo>
                <a:cubicBezTo>
                  <a:pt x="47" y="16"/>
                  <a:pt x="124" y="1"/>
                  <a:pt x="201" y="32"/>
                </a:cubicBezTo>
                <a:close/>
              </a:path>
            </a:pathLst>
          </a:custGeom>
          <a:solidFill>
            <a:srgbClr val="FAF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13"/>
          <p:cNvSpPr/>
          <p:nvPr/>
        </p:nvSpPr>
        <p:spPr>
          <a:xfrm>
            <a:off x="5166998" y="3923905"/>
            <a:ext cx="2974" cy="880"/>
          </a:xfrm>
          <a:custGeom>
            <a:avLst/>
            <a:gdLst/>
            <a:ahLst/>
            <a:cxnLst/>
            <a:rect l="l" t="t" r="r" b="b"/>
            <a:pathLst>
              <a:path w="216" h="78" extrusionOk="0">
                <a:moveTo>
                  <a:pt x="216" y="78"/>
                </a:moveTo>
                <a:lnTo>
                  <a:pt x="0" y="63"/>
                </a:lnTo>
                <a:cubicBezTo>
                  <a:pt x="62" y="1"/>
                  <a:pt x="170" y="1"/>
                  <a:pt x="216" y="78"/>
                </a:cubicBezTo>
                <a:close/>
              </a:path>
            </a:pathLst>
          </a:custGeom>
          <a:solidFill>
            <a:srgbClr val="FAF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113"/>
          <p:cNvSpPr/>
          <p:nvPr/>
        </p:nvSpPr>
        <p:spPr>
          <a:xfrm>
            <a:off x="5072262" y="3928949"/>
            <a:ext cx="2768" cy="880"/>
          </a:xfrm>
          <a:custGeom>
            <a:avLst/>
            <a:gdLst/>
            <a:ahLst/>
            <a:cxnLst/>
            <a:rect l="l" t="t" r="r" b="b"/>
            <a:pathLst>
              <a:path w="201" h="78" extrusionOk="0">
                <a:moveTo>
                  <a:pt x="201" y="31"/>
                </a:moveTo>
                <a:cubicBezTo>
                  <a:pt x="139" y="62"/>
                  <a:pt x="62" y="77"/>
                  <a:pt x="1" y="62"/>
                </a:cubicBezTo>
                <a:cubicBezTo>
                  <a:pt x="47" y="16"/>
                  <a:pt x="139" y="0"/>
                  <a:pt x="201" y="31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113"/>
          <p:cNvSpPr/>
          <p:nvPr/>
        </p:nvSpPr>
        <p:spPr>
          <a:xfrm>
            <a:off x="5177587" y="3927211"/>
            <a:ext cx="1928" cy="880"/>
          </a:xfrm>
          <a:custGeom>
            <a:avLst/>
            <a:gdLst/>
            <a:ahLst/>
            <a:cxnLst/>
            <a:rect l="l" t="t" r="r" b="b"/>
            <a:pathLst>
              <a:path w="140" h="78" extrusionOk="0">
                <a:moveTo>
                  <a:pt x="139" y="77"/>
                </a:moveTo>
                <a:cubicBezTo>
                  <a:pt x="78" y="77"/>
                  <a:pt x="32" y="47"/>
                  <a:pt x="1" y="0"/>
                </a:cubicBezTo>
                <a:cubicBezTo>
                  <a:pt x="62" y="0"/>
                  <a:pt x="109" y="31"/>
                  <a:pt x="139" y="77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113"/>
          <p:cNvSpPr/>
          <p:nvPr/>
        </p:nvSpPr>
        <p:spPr>
          <a:xfrm>
            <a:off x="5182462" y="3929118"/>
            <a:ext cx="1721" cy="880"/>
          </a:xfrm>
          <a:custGeom>
            <a:avLst/>
            <a:gdLst/>
            <a:ahLst/>
            <a:cxnLst/>
            <a:rect l="l" t="t" r="r" b="b"/>
            <a:pathLst>
              <a:path w="125" h="78" extrusionOk="0">
                <a:moveTo>
                  <a:pt x="124" y="78"/>
                </a:moveTo>
                <a:cubicBezTo>
                  <a:pt x="78" y="78"/>
                  <a:pt x="16" y="62"/>
                  <a:pt x="1" y="1"/>
                </a:cubicBezTo>
                <a:cubicBezTo>
                  <a:pt x="47" y="1"/>
                  <a:pt x="109" y="31"/>
                  <a:pt x="124" y="78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13"/>
          <p:cNvSpPr/>
          <p:nvPr/>
        </p:nvSpPr>
        <p:spPr>
          <a:xfrm>
            <a:off x="5108504" y="3924435"/>
            <a:ext cx="1914" cy="880"/>
          </a:xfrm>
          <a:custGeom>
            <a:avLst/>
            <a:gdLst/>
            <a:ahLst/>
            <a:cxnLst/>
            <a:rect l="l" t="t" r="r" b="b"/>
            <a:pathLst>
              <a:path w="139" h="78" extrusionOk="0">
                <a:moveTo>
                  <a:pt x="139" y="31"/>
                </a:moveTo>
                <a:cubicBezTo>
                  <a:pt x="108" y="62"/>
                  <a:pt x="47" y="77"/>
                  <a:pt x="0" y="62"/>
                </a:cubicBezTo>
                <a:cubicBezTo>
                  <a:pt x="31" y="16"/>
                  <a:pt x="93" y="0"/>
                  <a:pt x="139" y="31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113"/>
          <p:cNvSpPr/>
          <p:nvPr/>
        </p:nvSpPr>
        <p:spPr>
          <a:xfrm>
            <a:off x="5185216" y="3930167"/>
            <a:ext cx="1928" cy="869"/>
          </a:xfrm>
          <a:custGeom>
            <a:avLst/>
            <a:gdLst/>
            <a:ahLst/>
            <a:cxnLst/>
            <a:rect l="l" t="t" r="r" b="b"/>
            <a:pathLst>
              <a:path w="140" h="77" extrusionOk="0">
                <a:moveTo>
                  <a:pt x="139" y="77"/>
                </a:moveTo>
                <a:cubicBezTo>
                  <a:pt x="78" y="77"/>
                  <a:pt x="32" y="46"/>
                  <a:pt x="1" y="0"/>
                </a:cubicBezTo>
                <a:cubicBezTo>
                  <a:pt x="63" y="0"/>
                  <a:pt x="109" y="31"/>
                  <a:pt x="139" y="77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113"/>
          <p:cNvSpPr/>
          <p:nvPr/>
        </p:nvSpPr>
        <p:spPr>
          <a:xfrm>
            <a:off x="5099389" y="3925304"/>
            <a:ext cx="2134" cy="880"/>
          </a:xfrm>
          <a:custGeom>
            <a:avLst/>
            <a:gdLst/>
            <a:ahLst/>
            <a:cxnLst/>
            <a:rect l="l" t="t" r="r" b="b"/>
            <a:pathLst>
              <a:path w="155" h="78" extrusionOk="0">
                <a:moveTo>
                  <a:pt x="155" y="31"/>
                </a:moveTo>
                <a:cubicBezTo>
                  <a:pt x="108" y="62"/>
                  <a:pt x="47" y="77"/>
                  <a:pt x="1" y="62"/>
                </a:cubicBezTo>
                <a:cubicBezTo>
                  <a:pt x="31" y="15"/>
                  <a:pt x="93" y="0"/>
                  <a:pt x="155" y="31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113"/>
          <p:cNvSpPr/>
          <p:nvPr/>
        </p:nvSpPr>
        <p:spPr>
          <a:xfrm>
            <a:off x="5079257" y="3927899"/>
            <a:ext cx="2134" cy="1061"/>
          </a:xfrm>
          <a:custGeom>
            <a:avLst/>
            <a:gdLst/>
            <a:ahLst/>
            <a:cxnLst/>
            <a:rect l="l" t="t" r="r" b="b"/>
            <a:pathLst>
              <a:path w="155" h="94" extrusionOk="0">
                <a:moveTo>
                  <a:pt x="154" y="32"/>
                </a:moveTo>
                <a:cubicBezTo>
                  <a:pt x="124" y="78"/>
                  <a:pt x="62" y="93"/>
                  <a:pt x="0" y="78"/>
                </a:cubicBezTo>
                <a:cubicBezTo>
                  <a:pt x="47" y="32"/>
                  <a:pt x="108" y="1"/>
                  <a:pt x="154" y="32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113"/>
          <p:cNvSpPr/>
          <p:nvPr/>
        </p:nvSpPr>
        <p:spPr>
          <a:xfrm>
            <a:off x="5065267" y="3930167"/>
            <a:ext cx="1928" cy="869"/>
          </a:xfrm>
          <a:custGeom>
            <a:avLst/>
            <a:gdLst/>
            <a:ahLst/>
            <a:cxnLst/>
            <a:rect l="l" t="t" r="r" b="b"/>
            <a:pathLst>
              <a:path w="140" h="77" extrusionOk="0">
                <a:moveTo>
                  <a:pt x="139" y="31"/>
                </a:moveTo>
                <a:cubicBezTo>
                  <a:pt x="108" y="62"/>
                  <a:pt x="47" y="77"/>
                  <a:pt x="1" y="62"/>
                </a:cubicBezTo>
                <a:cubicBezTo>
                  <a:pt x="31" y="15"/>
                  <a:pt x="93" y="0"/>
                  <a:pt x="139" y="31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113"/>
          <p:cNvSpPr/>
          <p:nvPr/>
        </p:nvSpPr>
        <p:spPr>
          <a:xfrm>
            <a:off x="5171873" y="3925304"/>
            <a:ext cx="1074" cy="530"/>
          </a:xfrm>
          <a:custGeom>
            <a:avLst/>
            <a:gdLst/>
            <a:ahLst/>
            <a:cxnLst/>
            <a:rect l="l" t="t" r="r" b="b"/>
            <a:pathLst>
              <a:path w="78" h="47" extrusionOk="0">
                <a:moveTo>
                  <a:pt x="77" y="31"/>
                </a:moveTo>
                <a:cubicBezTo>
                  <a:pt x="47" y="46"/>
                  <a:pt x="16" y="15"/>
                  <a:pt x="0" y="0"/>
                </a:cubicBezTo>
                <a:close/>
              </a:path>
            </a:pathLst>
          </a:custGeom>
          <a:solidFill>
            <a:srgbClr val="FAF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13"/>
          <p:cNvSpPr/>
          <p:nvPr/>
        </p:nvSpPr>
        <p:spPr>
          <a:xfrm>
            <a:off x="5180341" y="3928080"/>
            <a:ext cx="1074" cy="700"/>
          </a:xfrm>
          <a:custGeom>
            <a:avLst/>
            <a:gdLst/>
            <a:ahLst/>
            <a:cxnLst/>
            <a:rect l="l" t="t" r="r" b="b"/>
            <a:pathLst>
              <a:path w="78" h="62" extrusionOk="0">
                <a:moveTo>
                  <a:pt x="78" y="47"/>
                </a:moveTo>
                <a:cubicBezTo>
                  <a:pt x="47" y="62"/>
                  <a:pt x="16" y="47"/>
                  <a:pt x="1" y="16"/>
                </a:cubicBezTo>
                <a:cubicBezTo>
                  <a:pt x="32" y="0"/>
                  <a:pt x="63" y="16"/>
                  <a:pt x="78" y="47"/>
                </a:cubicBezTo>
                <a:close/>
              </a:path>
            </a:pathLst>
          </a:custGeom>
          <a:solidFill>
            <a:srgbClr val="D9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13"/>
          <p:cNvSpPr/>
          <p:nvPr/>
        </p:nvSpPr>
        <p:spPr>
          <a:xfrm>
            <a:off x="5076503" y="3928768"/>
            <a:ext cx="1074" cy="361"/>
          </a:xfrm>
          <a:custGeom>
            <a:avLst/>
            <a:gdLst/>
            <a:ahLst/>
            <a:cxnLst/>
            <a:rect l="l" t="t" r="r" b="b"/>
            <a:pathLst>
              <a:path w="78" h="32" extrusionOk="0">
                <a:moveTo>
                  <a:pt x="77" y="1"/>
                </a:moveTo>
                <a:cubicBezTo>
                  <a:pt x="62" y="32"/>
                  <a:pt x="16" y="32"/>
                  <a:pt x="0" y="32"/>
                </a:cubicBezTo>
                <a:close/>
              </a:path>
            </a:pathLst>
          </a:custGeom>
          <a:solidFill>
            <a:srgbClr val="FAF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13"/>
          <p:cNvSpPr txBox="1">
            <a:spLocks noGrp="1"/>
          </p:cNvSpPr>
          <p:nvPr>
            <p:ph type="title"/>
          </p:nvPr>
        </p:nvSpPr>
        <p:spPr>
          <a:xfrm>
            <a:off x="714850" y="339811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1370" name="Google Shape;1370;p113"/>
          <p:cNvSpPr txBox="1">
            <a:spLocks noGrp="1"/>
          </p:cNvSpPr>
          <p:nvPr>
            <p:ph type="subTitle" idx="1"/>
          </p:nvPr>
        </p:nvSpPr>
        <p:spPr>
          <a:xfrm>
            <a:off x="714850" y="2026031"/>
            <a:ext cx="38694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Abstract vaporwave portrait of woman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Abstract vaporwave portrait of man</a:t>
            </a:r>
            <a:r>
              <a:rPr lang="en"/>
              <a:t>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Abstract vaporwave portrait of man II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Abstract vaporwave portrait of man III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Abstract vaporwave portrait of man and woman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Abstract vaporwave portrait of man</a:t>
            </a:r>
            <a:r>
              <a:rPr lang="en"/>
              <a:t> IV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Abstract portrait of african american woman in vaporwave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Abstract portrait of african american woman in vaporwave style</a:t>
            </a:r>
            <a:endParaRPr/>
          </a:p>
        </p:txBody>
      </p:sp>
      <p:sp>
        <p:nvSpPr>
          <p:cNvPr id="1371" name="Google Shape;1371;p113"/>
          <p:cNvSpPr txBox="1">
            <a:spLocks noGrp="1"/>
          </p:cNvSpPr>
          <p:nvPr>
            <p:ph type="subTitle" idx="2"/>
          </p:nvPr>
        </p:nvSpPr>
        <p:spPr>
          <a:xfrm>
            <a:off x="4559650" y="2026031"/>
            <a:ext cx="38694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1"/>
              </a:rPr>
              <a:t>Interior portrait of man and woman in vaporwave style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2"/>
              </a:rPr>
              <a:t>Abstract portrait of african american woman in vaporwave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3"/>
              </a:rPr>
              <a:t>Interior portrait of man and woman in vaporwave style I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4"/>
              </a:rPr>
              <a:t>Interior portrait of man and woman in vaporwave style II</a:t>
            </a:r>
            <a:endParaRPr/>
          </a:p>
        </p:txBody>
      </p:sp>
      <p:sp>
        <p:nvSpPr>
          <p:cNvPr id="1372" name="Google Shape;1372;p113"/>
          <p:cNvSpPr txBox="1">
            <a:spLocks noGrp="1"/>
          </p:cNvSpPr>
          <p:nvPr>
            <p:ph type="subTitle" idx="3"/>
          </p:nvPr>
        </p:nvSpPr>
        <p:spPr>
          <a:xfrm>
            <a:off x="714850" y="1481820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Photos:</a:t>
            </a:r>
            <a:endParaRPr/>
          </a:p>
        </p:txBody>
      </p:sp>
      <p:sp>
        <p:nvSpPr>
          <p:cNvPr id="1373" name="Google Shape;1373;p113"/>
          <p:cNvSpPr txBox="1">
            <a:spLocks noGrp="1"/>
          </p:cNvSpPr>
          <p:nvPr>
            <p:ph type="subTitle" idx="4"/>
          </p:nvPr>
        </p:nvSpPr>
        <p:spPr>
          <a:xfrm>
            <a:off x="714825" y="1044100"/>
            <a:ext cx="77142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14"/>
          <p:cNvSpPr txBox="1">
            <a:spLocks noGrp="1"/>
          </p:cNvSpPr>
          <p:nvPr>
            <p:ph type="title"/>
          </p:nvPr>
        </p:nvSpPr>
        <p:spPr>
          <a:xfrm>
            <a:off x="714850" y="339811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379" name="Google Shape;1379;p114"/>
          <p:cNvSpPr txBox="1">
            <a:spLocks noGrp="1"/>
          </p:cNvSpPr>
          <p:nvPr>
            <p:ph type="subTitle" idx="1"/>
          </p:nvPr>
        </p:nvSpPr>
        <p:spPr>
          <a:xfrm>
            <a:off x="714850" y="2026031"/>
            <a:ext cx="38694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Abstract vaporwave portrait of woman</a:t>
            </a:r>
            <a:r>
              <a:rPr lang="en"/>
              <a:t> 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Abstract vaporwave portrait of woman</a:t>
            </a:r>
            <a:r>
              <a:rPr lang="en">
                <a:solidFill>
                  <a:schemeClr val="dk1"/>
                </a:solidFill>
              </a:rPr>
              <a:t> II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Abstract vaporwave portrait of woman III</a:t>
            </a:r>
            <a:endParaRPr>
              <a:solidFill>
                <a:schemeClr val="dk1"/>
              </a:solidFill>
              <a:uFill>
                <a:noFill/>
              </a:u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Portrait of handsome man in vaporwave style</a:t>
            </a:r>
            <a:r>
              <a:rPr lang="en"/>
              <a:t> </a:t>
            </a:r>
            <a:endParaRPr>
              <a:solidFill>
                <a:schemeClr val="dk1"/>
              </a:solidFill>
              <a:uFill>
                <a:noFill/>
              </a:u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Interior portrait of handsome man in vaporwave style</a:t>
            </a:r>
            <a:endParaRPr>
              <a:solidFill>
                <a:schemeClr val="dk1"/>
              </a:solidFill>
              <a:uFill>
                <a:noFill/>
              </a:u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1"/>
              </a:rPr>
              <a:t>Abstract portrait of woman in vaporwave style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2"/>
              </a:rPr>
              <a:t>Abstract portrait of african american woman in vaporwave style</a:t>
            </a:r>
            <a:r>
              <a:rPr lang="en">
                <a:solidFill>
                  <a:schemeClr val="dk1"/>
                </a:solidFill>
              </a:rPr>
              <a:t> 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3"/>
              </a:rPr>
              <a:t>Abstract portrait of african american woman in vaporwave style II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0" name="Google Shape;1380;p114"/>
          <p:cNvSpPr txBox="1">
            <a:spLocks noGrp="1"/>
          </p:cNvSpPr>
          <p:nvPr>
            <p:ph type="subTitle" idx="2"/>
          </p:nvPr>
        </p:nvSpPr>
        <p:spPr>
          <a:xfrm>
            <a:off x="4559650" y="2026031"/>
            <a:ext cx="38694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Abstract portrait of man in vaporwave style</a:t>
            </a:r>
            <a:r>
              <a:rPr lang="en">
                <a:solidFill>
                  <a:schemeClr val="dk1"/>
                </a:solidFill>
              </a:rPr>
              <a:t> I</a:t>
            </a:r>
            <a:endParaRPr>
              <a:solidFill>
                <a:schemeClr val="dk1"/>
              </a:solidFill>
              <a:uFill>
                <a:noFill/>
              </a:uFill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6"/>
              </a:rPr>
              <a:t>Abstract portrait of man in vaporwave style</a:t>
            </a:r>
            <a:r>
              <a:rPr lang="en">
                <a:solidFill>
                  <a:schemeClr val="dk1"/>
                </a:solidFill>
              </a:rPr>
              <a:t> II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Interior portrait of woman in vaporwave style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8"/>
              </a:rPr>
              <a:t>Interior portrait of man and woman in vaporwave style</a:t>
            </a:r>
            <a:endParaRPr>
              <a:solidFill>
                <a:schemeClr val="dk1"/>
              </a:solidFill>
              <a:uFill>
                <a:noFill/>
              </a:uFill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20"/>
              </a:rPr>
              <a:t>Abstract vaporwave portrait of man</a:t>
            </a:r>
            <a:endParaRPr>
              <a:solidFill>
                <a:schemeClr val="dk1"/>
              </a:solidFill>
              <a:uFill>
                <a:noFill/>
              </a:uFill>
              <a:hlinkClick r:id="rId2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22"/>
              </a:rPr>
              <a:t>Abstract vaporwave portrait of woman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23"/>
              </a:rPr>
              <a:t>Abstract vaporwave portrait of man and woman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1" name="Google Shape;1381;p114"/>
          <p:cNvSpPr txBox="1">
            <a:spLocks noGrp="1"/>
          </p:cNvSpPr>
          <p:nvPr>
            <p:ph type="subTitle" idx="3"/>
          </p:nvPr>
        </p:nvSpPr>
        <p:spPr>
          <a:xfrm>
            <a:off x="714850" y="1481820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382" name="Google Shape;1382;p114"/>
          <p:cNvSpPr txBox="1">
            <a:spLocks noGrp="1"/>
          </p:cNvSpPr>
          <p:nvPr>
            <p:ph type="subTitle" idx="4"/>
          </p:nvPr>
        </p:nvSpPr>
        <p:spPr>
          <a:xfrm>
            <a:off x="714825" y="1044100"/>
            <a:ext cx="77142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/>
          <p:nvPr/>
        </p:nvSpPr>
        <p:spPr>
          <a:xfrm>
            <a:off x="100437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72"/>
          <p:cNvSpPr/>
          <p:nvPr/>
        </p:nvSpPr>
        <p:spPr>
          <a:xfrm>
            <a:off x="378697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2"/>
          <p:cNvSpPr txBox="1">
            <a:spLocks noGrp="1"/>
          </p:cNvSpPr>
          <p:nvPr>
            <p:ph type="subTitle" idx="5"/>
          </p:nvPr>
        </p:nvSpPr>
        <p:spPr>
          <a:xfrm>
            <a:off x="6529203" y="3890388"/>
            <a:ext cx="2316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518" name="Google Shape;518;p72"/>
          <p:cNvSpPr txBox="1">
            <a:spLocks noGrp="1"/>
          </p:cNvSpPr>
          <p:nvPr>
            <p:ph type="ctrTitle" idx="6"/>
          </p:nvPr>
        </p:nvSpPr>
        <p:spPr>
          <a:xfrm>
            <a:off x="6352968" y="3527891"/>
            <a:ext cx="2910991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Ứng dụng duyệt web</a:t>
            </a:r>
            <a:endParaRPr dirty="0"/>
          </a:p>
        </p:txBody>
      </p:sp>
      <p:sp>
        <p:nvSpPr>
          <p:cNvPr id="519" name="Google Shape;519;p72"/>
          <p:cNvSpPr txBox="1">
            <a:spLocks noGrp="1"/>
          </p:cNvSpPr>
          <p:nvPr>
            <p:ph type="subTitle" idx="2"/>
          </p:nvPr>
        </p:nvSpPr>
        <p:spPr>
          <a:xfrm>
            <a:off x="3620970" y="3890388"/>
            <a:ext cx="2316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Jupiter is a gas giant and the biggest planet in the Solar System </a:t>
            </a:r>
            <a:endParaRPr dirty="0"/>
          </a:p>
        </p:txBody>
      </p:sp>
      <p:sp>
        <p:nvSpPr>
          <p:cNvPr id="520" name="Google Shape;520;p72"/>
          <p:cNvSpPr txBox="1">
            <a:spLocks noGrp="1"/>
          </p:cNvSpPr>
          <p:nvPr>
            <p:ph type="subTitle" idx="1"/>
          </p:nvPr>
        </p:nvSpPr>
        <p:spPr>
          <a:xfrm>
            <a:off x="411224" y="3912785"/>
            <a:ext cx="2313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Despite being red, Mars is a cold place, not hot. It’s full of iron oxide dust</a:t>
            </a:r>
            <a:endParaRPr dirty="0"/>
          </a:p>
        </p:txBody>
      </p:sp>
      <p:sp>
        <p:nvSpPr>
          <p:cNvPr id="521" name="Google Shape;521;p72"/>
          <p:cNvSpPr txBox="1">
            <a:spLocks noGrp="1"/>
          </p:cNvSpPr>
          <p:nvPr>
            <p:ph type="ctrTitle" idx="4"/>
          </p:nvPr>
        </p:nvSpPr>
        <p:spPr>
          <a:xfrm>
            <a:off x="3311650" y="3527891"/>
            <a:ext cx="283773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2019</a:t>
            </a:r>
            <a:endParaRPr dirty="0"/>
          </a:p>
        </p:txBody>
      </p:sp>
      <p:sp>
        <p:nvSpPr>
          <p:cNvPr id="522" name="Google Shape;522;p72"/>
          <p:cNvSpPr txBox="1">
            <a:spLocks noGrp="1"/>
          </p:cNvSpPr>
          <p:nvPr>
            <p:ph type="ctrTitle" idx="3"/>
          </p:nvPr>
        </p:nvSpPr>
        <p:spPr>
          <a:xfrm>
            <a:off x="114300" y="3527891"/>
            <a:ext cx="2915375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Code Studio</a:t>
            </a:r>
            <a:endParaRPr dirty="0"/>
          </a:p>
        </p:txBody>
      </p:sp>
      <p:sp>
        <p:nvSpPr>
          <p:cNvPr id="523" name="Google Shape;523;p72"/>
          <p:cNvSpPr txBox="1">
            <a:spLocks noGrp="1"/>
          </p:cNvSpPr>
          <p:nvPr>
            <p:ph type="ctrTitle"/>
          </p:nvPr>
        </p:nvSpPr>
        <p:spPr>
          <a:xfrm>
            <a:off x="722400" y="289793"/>
            <a:ext cx="5708880" cy="9462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cụ hỗ trợ quá trình</a:t>
            </a:r>
            <a:endParaRPr dirty="0"/>
          </a:p>
        </p:txBody>
      </p:sp>
      <p:sp>
        <p:nvSpPr>
          <p:cNvPr id="524" name="Google Shape;524;p72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Strategies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5" name="Google Shape;525;p72"/>
          <p:cNvCxnSpPr>
            <a:stCxn id="524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72"/>
          <p:cNvCxnSpPr>
            <a:cxnSpLocks/>
          </p:cNvCxnSpPr>
          <p:nvPr/>
        </p:nvCxnSpPr>
        <p:spPr>
          <a:xfrm>
            <a:off x="0" y="3890388"/>
            <a:ext cx="9158200" cy="1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7" name="Google Shape;527;p72"/>
          <p:cNvPicPr preferRelativeResize="0"/>
          <p:nvPr/>
        </p:nvPicPr>
        <p:blipFill rotWithShape="1">
          <a:blip r:embed="rId3">
            <a:alphaModFix/>
          </a:blip>
          <a:srcRect l="14814" t="1533" r="23892" b="1388"/>
          <a:stretch/>
        </p:blipFill>
        <p:spPr>
          <a:xfrm>
            <a:off x="3786975" y="1392824"/>
            <a:ext cx="1937951" cy="203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2"/>
          <p:cNvPicPr preferRelativeResize="0"/>
          <p:nvPr/>
        </p:nvPicPr>
        <p:blipFill rotWithShape="1">
          <a:blip r:embed="rId4">
            <a:alphaModFix/>
          </a:blip>
          <a:srcRect l="18808" t="1058" r="18808"/>
          <a:stretch/>
        </p:blipFill>
        <p:spPr>
          <a:xfrm>
            <a:off x="598749" y="1392825"/>
            <a:ext cx="1937951" cy="20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2"/>
          <p:cNvPicPr preferRelativeResize="0"/>
          <p:nvPr/>
        </p:nvPicPr>
        <p:blipFill rotWithShape="1">
          <a:blip r:embed="rId5">
            <a:alphaModFix/>
          </a:blip>
          <a:srcRect l="18666" t="1058" r="18672"/>
          <a:stretch/>
        </p:blipFill>
        <p:spPr>
          <a:xfrm>
            <a:off x="6607300" y="1392825"/>
            <a:ext cx="1937951" cy="203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8" name="Google Shape;698;p82"/>
          <p:cNvCxnSpPr/>
          <p:nvPr/>
        </p:nvCxnSpPr>
        <p:spPr>
          <a:xfrm>
            <a:off x="713225" y="4099372"/>
            <a:ext cx="77310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82"/>
          <p:cNvSpPr txBox="1">
            <a:spLocks noGrp="1"/>
          </p:cNvSpPr>
          <p:nvPr>
            <p:ph type="title"/>
          </p:nvPr>
        </p:nvSpPr>
        <p:spPr>
          <a:xfrm>
            <a:off x="1500325" y="1600025"/>
            <a:ext cx="36372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Thực hành Back-end</a:t>
            </a:r>
            <a:endParaRPr dirty="0"/>
          </a:p>
        </p:txBody>
      </p:sp>
      <p:sp>
        <p:nvSpPr>
          <p:cNvPr id="700" name="Google Shape;700;p82"/>
          <p:cNvSpPr txBox="1">
            <a:spLocks noGrp="1"/>
          </p:cNvSpPr>
          <p:nvPr>
            <p:ph type="title" idx="2"/>
          </p:nvPr>
        </p:nvSpPr>
        <p:spPr>
          <a:xfrm>
            <a:off x="2576191" y="140559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701" name="Google Shape;701;p82"/>
          <p:cNvPicPr preferRelativeResize="0"/>
          <p:nvPr/>
        </p:nvPicPr>
        <p:blipFill rotWithShape="1">
          <a:blip r:embed="rId3">
            <a:alphaModFix/>
          </a:blip>
          <a:srcRect t="4044" b="4035"/>
          <a:stretch/>
        </p:blipFill>
        <p:spPr>
          <a:xfrm>
            <a:off x="5506800" y="0"/>
            <a:ext cx="36371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2"/>
          <p:cNvSpPr txBox="1"/>
          <p:nvPr/>
        </p:nvSpPr>
        <p:spPr>
          <a:xfrm>
            <a:off x="990600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1 - 2023</a:t>
            </a:r>
            <a:endParaRPr dirty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3" name="Google Shape;703;p82"/>
          <p:cNvCxnSpPr/>
          <p:nvPr/>
        </p:nvCxnSpPr>
        <p:spPr>
          <a:xfrm rot="10800000">
            <a:off x="0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6AC1907-88FE-4610-3503-1B65F684A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 txBox="1">
            <a:spLocks noGrp="1"/>
          </p:cNvSpPr>
          <p:nvPr>
            <p:ph type="ctrTitle"/>
          </p:nvPr>
        </p:nvSpPr>
        <p:spPr>
          <a:xfrm>
            <a:off x="0" y="461612"/>
            <a:ext cx="837542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Dựng web đơn giản bằng Web API-NET 5</a:t>
            </a:r>
            <a:endParaRPr dirty="0"/>
          </a:p>
        </p:txBody>
      </p:sp>
      <p:sp>
        <p:nvSpPr>
          <p:cNvPr id="471" name="Google Shape;471;p70"/>
          <p:cNvSpPr txBox="1">
            <a:spLocks noGrp="1"/>
          </p:cNvSpPr>
          <p:nvPr>
            <p:ph type="ctrTitle" idx="4294967295"/>
          </p:nvPr>
        </p:nvSpPr>
        <p:spPr>
          <a:xfrm>
            <a:off x="6204496" y="1604175"/>
            <a:ext cx="2632206" cy="1273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Inconsolata"/>
                <a:ea typeface="Inconsolata"/>
                <a:cs typeface="Inconsolata"/>
                <a:sym typeface="Inconsolata"/>
              </a:rPr>
              <a:t>Trang web cho phép thực hiện 4 chức năng:</a:t>
            </a:r>
            <a:endParaRPr sz="23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2" name="Google Shape;472;p70"/>
          <p:cNvSpPr txBox="1">
            <a:spLocks noGrp="1"/>
          </p:cNvSpPr>
          <p:nvPr>
            <p:ph type="subTitle" idx="4294967295"/>
          </p:nvPr>
        </p:nvSpPr>
        <p:spPr>
          <a:xfrm>
            <a:off x="6260372" y="2878109"/>
            <a:ext cx="1997700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Get: Đọc dữ liệu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Post: Ghi dữ liệu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Put: Sửa dữ liệu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Delete: Xóa dữ liệu</a:t>
            </a:r>
            <a:endParaRPr sz="1400" dirty="0"/>
          </a:p>
        </p:txBody>
      </p:sp>
      <p:sp>
        <p:nvSpPr>
          <p:cNvPr id="479" name="Google Shape;479;p70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Risks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0" name="Google Shape;480;p70"/>
          <p:cNvCxnSpPr>
            <a:stCxn id="479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p70"/>
          <p:cNvSpPr/>
          <p:nvPr/>
        </p:nvSpPr>
        <p:spPr>
          <a:xfrm>
            <a:off x="6029072" y="1841912"/>
            <a:ext cx="231300" cy="231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6FF5C2-024D-0DD8-044E-FF4A52767D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1" y="1221699"/>
            <a:ext cx="5593831" cy="371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>
            <a:spLocks noGrp="1"/>
          </p:cNvSpPr>
          <p:nvPr>
            <p:ph type="title"/>
          </p:nvPr>
        </p:nvSpPr>
        <p:spPr>
          <a:xfrm>
            <a:off x="506514" y="4148949"/>
            <a:ext cx="8130972" cy="4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nconsolata"/>
                <a:ea typeface="Inconsolata"/>
                <a:cs typeface="Inconsolata"/>
                <a:sym typeface="Inconsolata"/>
              </a:rPr>
              <a:t>— Xây dựng web cho phép thêm, xóa, sửa thông tin  người dùng</a:t>
            </a:r>
            <a:endParaRPr b="1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370" name="Google Shape;370;p63"/>
          <p:cNvCxnSpPr>
            <a:stCxn id="369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63"/>
          <p:cNvCxnSpPr/>
          <p:nvPr/>
        </p:nvCxnSpPr>
        <p:spPr>
          <a:xfrm>
            <a:off x="1918725" y="3547750"/>
            <a:ext cx="723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47C214-0591-72AE-465E-64A0FCF09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24" y="140225"/>
            <a:ext cx="7335288" cy="330853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3"/>
          <p:cNvSpPr/>
          <p:nvPr/>
        </p:nvSpPr>
        <p:spPr>
          <a:xfrm>
            <a:off x="818028" y="3166400"/>
            <a:ext cx="679932" cy="762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Inconsolata"/>
              </a:rPr>
              <a:t>"</a:t>
            </a:r>
          </a:p>
        </p:txBody>
      </p:sp>
      <p:sp>
        <p:nvSpPr>
          <p:cNvPr id="369" name="Google Shape;369;p63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Technology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Toolkit by Slidesgo">
  <a:themeElements>
    <a:clrScheme name="Simple Light">
      <a:dk1>
        <a:srgbClr val="212121"/>
      </a:dk1>
      <a:lt1>
        <a:srgbClr val="C95EFF"/>
      </a:lt1>
      <a:dk2>
        <a:srgbClr val="00FF9C"/>
      </a:dk2>
      <a:lt2>
        <a:srgbClr val="FFFFFF"/>
      </a:lt2>
      <a:accent1>
        <a:srgbClr val="9E9E9E"/>
      </a:accent1>
      <a:accent2>
        <a:srgbClr val="5F5F5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2359</Words>
  <Application>Microsoft Office PowerPoint</Application>
  <PresentationFormat>On-screen Show (16:9)</PresentationFormat>
  <Paragraphs>650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Fira Sans Extra Condensed Medium</vt:lpstr>
      <vt:lpstr>Work Sans Medium</vt:lpstr>
      <vt:lpstr>Roboto</vt:lpstr>
      <vt:lpstr>Open Sans</vt:lpstr>
      <vt:lpstr>Inconsolata</vt:lpstr>
      <vt:lpstr>Staatliches</vt:lpstr>
      <vt:lpstr>Arial</vt:lpstr>
      <vt:lpstr>Fira Sans Condensed Medium</vt:lpstr>
      <vt:lpstr>Source Sans Pro</vt:lpstr>
      <vt:lpstr>Bebas Neue</vt:lpstr>
      <vt:lpstr>Technology Consulting Toolkit by Slidesgo</vt:lpstr>
      <vt:lpstr>BÁO CÁO  KẾT QUẢ THỰC TẬP CHUYÊN NGÀNH</vt:lpstr>
      <vt:lpstr>THỰC HÀNH FRONT-END</vt:lpstr>
      <vt:lpstr>Kiến thức &amp; Lý thuyết</vt:lpstr>
      <vt:lpstr>Kiến thức &amp; Lý thuyết</vt:lpstr>
      <vt:lpstr>KIẾN THỨC &amp; LÝ THUYẾT</vt:lpstr>
      <vt:lpstr>Ứng dụng duyệt web</vt:lpstr>
      <vt:lpstr>Thực hành Back-end</vt:lpstr>
      <vt:lpstr>Dựng web đơn giản bằng Web API-NET 5</vt:lpstr>
      <vt:lpstr>— Xây dựng web cho phép thêm, xóa, sửa thông tin  người dùng</vt:lpstr>
      <vt:lpstr>Thực hành Front-end</vt:lpstr>
      <vt:lpstr>Decisions: new market, new product, new company</vt:lpstr>
      <vt:lpstr>Key drivers of the profit</vt:lpstr>
      <vt:lpstr>Strategic planning project plan</vt:lpstr>
      <vt:lpstr>Jupiter</vt:lpstr>
      <vt:lpstr>Strategic perspectives</vt:lpstr>
      <vt:lpstr>Awesome words!</vt:lpstr>
      <vt:lpstr>Strong business plan</vt:lpstr>
      <vt:lpstr>Strong business case</vt:lpstr>
      <vt:lpstr>Financial model</vt:lpstr>
      <vt:lpstr>Financial model</vt:lpstr>
      <vt:lpstr>Financial model</vt:lpstr>
      <vt:lpstr>Consulting proposal</vt:lpstr>
      <vt:lpstr>A picture is worth a thousand words </vt:lpstr>
      <vt:lpstr>A picture always reinforces the concept</vt:lpstr>
      <vt:lpstr>Answers and supporting arguments</vt:lpstr>
      <vt:lpstr>Initiative prioritization matrix: Impact &amp; effort </vt:lpstr>
      <vt:lpstr>Prioritization matrix</vt:lpstr>
      <vt:lpstr>Ansoff growth matrix</vt:lpstr>
      <vt:lpstr>Business case</vt:lpstr>
      <vt:lpstr>Competitor comparison table</vt:lpstr>
      <vt:lpstr>Target</vt:lpstr>
      <vt:lpstr>Implement, track &amp; manage status</vt:lpstr>
      <vt:lpstr>Change management strategy plan</vt:lpstr>
      <vt:lpstr>Implementing changes</vt:lpstr>
      <vt:lpstr>Sales and strategy plan</vt:lpstr>
      <vt:lpstr>956,790</vt:lpstr>
      <vt:lpstr>About the terms of the agreement</vt:lpstr>
      <vt:lpstr>$2,348</vt:lpstr>
      <vt:lpstr>Management approach</vt:lpstr>
      <vt:lpstr>Strategic alliances</vt:lpstr>
      <vt:lpstr>Answers and arguments</vt:lpstr>
      <vt:lpstr>Waterfall management plan</vt:lpstr>
      <vt:lpstr>30%</vt:lpstr>
      <vt:lpstr>Profitability ratios</vt:lpstr>
      <vt:lpstr>Ten questions of business plan</vt:lpstr>
      <vt:lpstr>Our team</vt:lpstr>
      <vt:lpstr>Desktop</vt:lpstr>
      <vt:lpstr>Tablet</vt:lpstr>
      <vt:lpstr>Smartphone</vt:lpstr>
      <vt:lpstr>Thanks!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 Toolkit</dc:title>
  <dc:creator>Nguyễn Thành Đạt</dc:creator>
  <cp:lastModifiedBy>Nguyễn Thành Đạt</cp:lastModifiedBy>
  <cp:revision>3</cp:revision>
  <dcterms:modified xsi:type="dcterms:W3CDTF">2023-01-04T03:53:26Z</dcterms:modified>
</cp:coreProperties>
</file>